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85" r:id="rId8"/>
    <p:sldId id="261" r:id="rId9"/>
    <p:sldId id="286" r:id="rId10"/>
    <p:sldId id="270" r:id="rId11"/>
    <p:sldId id="264" r:id="rId12"/>
    <p:sldId id="287" r:id="rId13"/>
    <p:sldId id="288" r:id="rId14"/>
    <p:sldId id="289" r:id="rId15"/>
    <p:sldId id="292" r:id="rId16"/>
    <p:sldId id="267" r:id="rId17"/>
    <p:sldId id="294" r:id="rId18"/>
    <p:sldId id="293" r:id="rId19"/>
    <p:sldId id="284"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7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85949-F311-4877-BCD6-B325126B78C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7FCC0-D62E-40F2-BD5D-3C03D0DD8FB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79413" y="684213"/>
            <a:ext cx="6096000" cy="34290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dirty="0"/>
          </a:p>
        </p:txBody>
      </p:sp>
      <p:sp>
        <p:nvSpPr>
          <p:cNvPr id="2970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1" hangingPunct="1">
              <a:lnSpc>
                <a:spcPct val="100000"/>
              </a:lnSpc>
              <a:spcBef>
                <a:spcPct val="0"/>
              </a:spcBef>
              <a:spcAft>
                <a:spcPct val="0"/>
              </a:spcAft>
              <a:buClrTx/>
              <a:buSzTx/>
              <a:buFontTx/>
              <a:buNone/>
              <a:defRPr/>
            </a:pPr>
            <a:fld id="{46D230FF-CF30-47C2-BA4C-59A7874B97B3}"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79413" y="684213"/>
            <a:ext cx="6096000" cy="34290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dirty="0"/>
          </a:p>
        </p:txBody>
      </p:sp>
      <p:sp>
        <p:nvSpPr>
          <p:cNvPr id="2970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1" hangingPunct="1">
              <a:lnSpc>
                <a:spcPct val="100000"/>
              </a:lnSpc>
              <a:spcBef>
                <a:spcPct val="0"/>
              </a:spcBef>
              <a:spcAft>
                <a:spcPct val="0"/>
              </a:spcAft>
              <a:buClrTx/>
              <a:buSzTx/>
              <a:buFontTx/>
              <a:buNone/>
              <a:defRPr/>
            </a:pPr>
            <a:fld id="{46D230FF-CF30-47C2-BA4C-59A7874B97B3}"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79413" y="684213"/>
            <a:ext cx="6096000" cy="34290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dirty="0"/>
          </a:p>
        </p:txBody>
      </p:sp>
      <p:sp>
        <p:nvSpPr>
          <p:cNvPr id="2970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1" hangingPunct="1">
              <a:lnSpc>
                <a:spcPct val="100000"/>
              </a:lnSpc>
              <a:spcBef>
                <a:spcPct val="0"/>
              </a:spcBef>
              <a:spcAft>
                <a:spcPct val="0"/>
              </a:spcAft>
              <a:buClrTx/>
              <a:buSzTx/>
              <a:buFontTx/>
              <a:buNone/>
              <a:defRPr/>
            </a:pPr>
            <a:fld id="{46D230FF-CF30-47C2-BA4C-59A7874B97B3}"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79413" y="684213"/>
            <a:ext cx="6096000" cy="34290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dirty="0"/>
          </a:p>
        </p:txBody>
      </p:sp>
      <p:sp>
        <p:nvSpPr>
          <p:cNvPr id="2970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1" hangingPunct="1">
              <a:lnSpc>
                <a:spcPct val="100000"/>
              </a:lnSpc>
              <a:spcBef>
                <a:spcPct val="0"/>
              </a:spcBef>
              <a:spcAft>
                <a:spcPct val="0"/>
              </a:spcAft>
              <a:buClrTx/>
              <a:buSzTx/>
              <a:buFontTx/>
              <a:buNone/>
              <a:defRPr/>
            </a:pPr>
            <a:fld id="{46D230FF-CF30-47C2-BA4C-59A7874B97B3}"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07390C9-E209-452A-AF2C-23D0DB5DF8D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79413" y="684213"/>
            <a:ext cx="6096000" cy="34290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dirty="0"/>
          </a:p>
        </p:txBody>
      </p:sp>
      <p:sp>
        <p:nvSpPr>
          <p:cNvPr id="2970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1" hangingPunct="1">
              <a:lnSpc>
                <a:spcPct val="100000"/>
              </a:lnSpc>
              <a:spcBef>
                <a:spcPct val="0"/>
              </a:spcBef>
              <a:spcAft>
                <a:spcPct val="0"/>
              </a:spcAft>
              <a:buClrTx/>
              <a:buSzTx/>
              <a:buFontTx/>
              <a:buNone/>
              <a:defRPr/>
            </a:pPr>
            <a:fld id="{46D230FF-CF30-47C2-BA4C-59A7874B97B3}"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874" y="4767567"/>
            <a:ext cx="2057090" cy="273206"/>
          </a:xfrm>
          <a:prstGeom prst="rect">
            <a:avLst/>
          </a:prstGeom>
        </p:spPr>
        <p:txBody>
          <a:bodyPr/>
          <a:lstStyle/>
          <a:p>
            <a:fld id="{3BED4874-415F-4462-8CBD-90FA9588F106}" type="datetimeFigureOut">
              <a:rPr lang="zh-CN" altLang="en-US" smtClean="0"/>
            </a:fld>
            <a:endParaRPr lang="zh-CN" altLang="en-US"/>
          </a:p>
        </p:txBody>
      </p:sp>
      <p:sp>
        <p:nvSpPr>
          <p:cNvPr id="3" name="页脚占位符 2"/>
          <p:cNvSpPr>
            <a:spLocks noGrp="1"/>
          </p:cNvSpPr>
          <p:nvPr>
            <p:ph type="ftr" sz="quarter" idx="11"/>
          </p:nvPr>
        </p:nvSpPr>
        <p:spPr>
          <a:xfrm>
            <a:off x="3029184" y="4767567"/>
            <a:ext cx="3085634" cy="273206"/>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8046" y="4767567"/>
            <a:ext cx="2057090" cy="273206"/>
          </a:xfrm>
          <a:prstGeom prst="rect">
            <a:avLst/>
          </a:prstGeom>
        </p:spPr>
        <p:txBody>
          <a:bodyPr/>
          <a:lstStyle/>
          <a:p>
            <a:fld id="{8C92ADDF-ABC6-4EEC-846D-A1AE2D41067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1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2701535"/>
            <a:ext cx="6858000" cy="1241822"/>
          </a:xfrm>
          <a:prstGeom prst="rect">
            <a:avLst/>
          </a:prstGeom>
        </p:spPr>
        <p:txBody>
          <a:bodyPr/>
          <a:lstStyle>
            <a:lvl1pPr marL="0" indent="0" algn="ctr">
              <a:buNone/>
              <a:defRPr sz="1970"/>
            </a:lvl1pPr>
            <a:lvl2pPr marL="375285" indent="0" algn="ctr">
              <a:buNone/>
              <a:defRPr sz="1640"/>
            </a:lvl2pPr>
            <a:lvl3pPr marL="749935" indent="0" algn="ctr">
              <a:buNone/>
              <a:defRPr sz="1480"/>
            </a:lvl3pPr>
            <a:lvl4pPr marL="1125220" indent="0" algn="ctr">
              <a:buNone/>
              <a:defRPr sz="1315"/>
            </a:lvl4pPr>
            <a:lvl5pPr marL="1500505" indent="0" algn="ctr">
              <a:buNone/>
              <a:defRPr sz="1315"/>
            </a:lvl5pPr>
            <a:lvl6pPr marL="1875155" indent="0" algn="ctr">
              <a:buNone/>
              <a:defRPr sz="1315"/>
            </a:lvl6pPr>
            <a:lvl7pPr marL="2250440" indent="0" algn="ctr">
              <a:buNone/>
              <a:defRPr sz="1315"/>
            </a:lvl7pPr>
            <a:lvl8pPr marL="2625090" indent="0" algn="ctr">
              <a:buNone/>
              <a:defRPr sz="1315"/>
            </a:lvl8pPr>
            <a:lvl9pPr marL="3000375" indent="0" algn="ctr">
              <a:buNone/>
              <a:defRPr sz="1315"/>
            </a:lvl9pPr>
          </a:lstStyle>
          <a:p>
            <a:r>
              <a:rPr lang="en-US"/>
              <a:t>Click to edit Master subtitle style</a:t>
            </a:r>
            <a:endParaRPr lang="id-ID"/>
          </a:p>
        </p:txBody>
      </p:sp>
      <p:sp>
        <p:nvSpPr>
          <p:cNvPr id="4" name="Date Placeholder 3"/>
          <p:cNvSpPr>
            <a:spLocks noGrp="1"/>
          </p:cNvSpPr>
          <p:nvPr>
            <p:ph type="dt" sz="half" idx="10"/>
          </p:nvPr>
        </p:nvSpPr>
        <p:spPr>
          <a:xfrm>
            <a:off x="628652" y="4767283"/>
            <a:ext cx="2057400" cy="273844"/>
          </a:xfrm>
          <a:prstGeom prst="rect">
            <a:avLst/>
          </a:prstGeom>
        </p:spPr>
        <p:txBody>
          <a:bodyPr/>
          <a:lstStyle/>
          <a:p>
            <a:fld id="{EB5C08A1-7713-47CE-97B4-863D833656A0}" type="datetimeFigureOut">
              <a:rPr lang="id-ID" smtClean="0"/>
            </a:fld>
            <a:endParaRPr lang="id-ID"/>
          </a:p>
        </p:txBody>
      </p:sp>
      <p:sp>
        <p:nvSpPr>
          <p:cNvPr id="5" name="Footer Placeholder 4"/>
          <p:cNvSpPr>
            <a:spLocks noGrp="1"/>
          </p:cNvSpPr>
          <p:nvPr>
            <p:ph type="ftr" sz="quarter" idx="11"/>
          </p:nvPr>
        </p:nvSpPr>
        <p:spPr>
          <a:xfrm>
            <a:off x="3028954" y="4767283"/>
            <a:ext cx="3086100" cy="273844"/>
          </a:xfrm>
          <a:prstGeom prst="rect">
            <a:avLst/>
          </a:prstGeom>
        </p:spPr>
        <p:txBody>
          <a:bodyPr/>
          <a:lstStyle/>
          <a:p>
            <a:endParaRPr lang="id-ID"/>
          </a:p>
        </p:txBody>
      </p:sp>
      <p:sp>
        <p:nvSpPr>
          <p:cNvPr id="6" name="Slide Number Placeholder 5"/>
          <p:cNvSpPr>
            <a:spLocks noGrp="1"/>
          </p:cNvSpPr>
          <p:nvPr>
            <p:ph type="sldNum" sz="quarter" idx="12"/>
          </p:nvPr>
        </p:nvSpPr>
        <p:spPr>
          <a:xfrm>
            <a:off x="8143878" y="4767283"/>
            <a:ext cx="371477" cy="273844"/>
          </a:xfrm>
          <a:prstGeom prst="rect">
            <a:avLst/>
          </a:prstGeom>
        </p:spPr>
        <p:txBody>
          <a:bodyPr/>
          <a:lstStyle/>
          <a:p>
            <a:fld id="{BD3C9449-514E-4F2F-BDF6-E5528CC1E8B5}" type="slidenum">
              <a:rPr lang="id-ID" smtClean="0"/>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650240" rtl="0" eaLnBrk="1" latinLnBrk="0" hangingPunct="1">
        <a:lnSpc>
          <a:spcPct val="90000"/>
        </a:lnSpc>
        <a:spcBef>
          <a:spcPct val="0"/>
        </a:spcBef>
        <a:buNone/>
        <a:defRPr sz="313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199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5"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2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8pPr>
      <a:lvl9pPr marL="276352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9pPr>
    </p:bodyStyle>
    <p:otherStyle>
      <a:defPPr>
        <a:defRPr lang="zh-CN"/>
      </a:defPPr>
      <a:lvl1pPr marL="0" algn="l" defTabSz="650240" rtl="0" eaLnBrk="1" latinLnBrk="0" hangingPunct="1">
        <a:defRPr sz="1280" kern="1200">
          <a:solidFill>
            <a:schemeClr val="tx1"/>
          </a:solidFill>
          <a:latin typeface="+mn-lt"/>
          <a:ea typeface="+mn-ea"/>
          <a:cs typeface="+mn-cs"/>
        </a:defRPr>
      </a:lvl1pPr>
      <a:lvl2pPr marL="325120" algn="l" defTabSz="650240" rtl="0" eaLnBrk="1" latinLnBrk="0" hangingPunct="1">
        <a:defRPr sz="1280" kern="1200">
          <a:solidFill>
            <a:schemeClr val="tx1"/>
          </a:solidFill>
          <a:latin typeface="+mn-lt"/>
          <a:ea typeface="+mn-ea"/>
          <a:cs typeface="+mn-cs"/>
        </a:defRPr>
      </a:lvl2pPr>
      <a:lvl3pPr marL="650240" algn="l" defTabSz="650240" rtl="0" eaLnBrk="1" latinLnBrk="0" hangingPunct="1">
        <a:defRPr sz="1280" kern="1200">
          <a:solidFill>
            <a:schemeClr val="tx1"/>
          </a:solidFill>
          <a:latin typeface="+mn-lt"/>
          <a:ea typeface="+mn-ea"/>
          <a:cs typeface="+mn-cs"/>
        </a:defRPr>
      </a:lvl3pPr>
      <a:lvl4pPr marL="975360" algn="l" defTabSz="650240" rtl="0" eaLnBrk="1" latinLnBrk="0" hangingPunct="1">
        <a:defRPr sz="1280" kern="1200">
          <a:solidFill>
            <a:schemeClr val="tx1"/>
          </a:solidFill>
          <a:latin typeface="+mn-lt"/>
          <a:ea typeface="+mn-ea"/>
          <a:cs typeface="+mn-cs"/>
        </a:defRPr>
      </a:lvl4pPr>
      <a:lvl5pPr marL="1300480" algn="l" defTabSz="650240" rtl="0" eaLnBrk="1" latinLnBrk="0" hangingPunct="1">
        <a:defRPr sz="1280" kern="1200">
          <a:solidFill>
            <a:schemeClr val="tx1"/>
          </a:solidFill>
          <a:latin typeface="+mn-lt"/>
          <a:ea typeface="+mn-ea"/>
          <a:cs typeface="+mn-cs"/>
        </a:defRPr>
      </a:lvl5pPr>
      <a:lvl6pPr marL="1625600" algn="l" defTabSz="650240" rtl="0" eaLnBrk="1" latinLnBrk="0" hangingPunct="1">
        <a:defRPr sz="1280" kern="1200">
          <a:solidFill>
            <a:schemeClr val="tx1"/>
          </a:solidFill>
          <a:latin typeface="+mn-lt"/>
          <a:ea typeface="+mn-ea"/>
          <a:cs typeface="+mn-cs"/>
        </a:defRPr>
      </a:lvl6pPr>
      <a:lvl7pPr marL="1950720" algn="l" defTabSz="650240" rtl="0" eaLnBrk="1" latinLnBrk="0" hangingPunct="1">
        <a:defRPr sz="1280" kern="1200">
          <a:solidFill>
            <a:schemeClr val="tx1"/>
          </a:solidFill>
          <a:latin typeface="+mn-lt"/>
          <a:ea typeface="+mn-ea"/>
          <a:cs typeface="+mn-cs"/>
        </a:defRPr>
      </a:lvl7pPr>
      <a:lvl8pPr marL="2275840" algn="l" defTabSz="650240" rtl="0" eaLnBrk="1" latinLnBrk="0" hangingPunct="1">
        <a:defRPr sz="1280" kern="1200">
          <a:solidFill>
            <a:schemeClr val="tx1"/>
          </a:solidFill>
          <a:latin typeface="+mn-lt"/>
          <a:ea typeface="+mn-ea"/>
          <a:cs typeface="+mn-cs"/>
        </a:defRPr>
      </a:lvl8pPr>
      <a:lvl9pPr marL="2600960" algn="l" defTabSz="650240" rtl="0" eaLnBrk="1" latinLnBrk="0" hangingPunct="1">
        <a:defRPr sz="1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52" y="2791843"/>
            <a:ext cx="9157295" cy="2351516"/>
          </a:xfrm>
          <a:custGeom>
            <a:avLst/>
            <a:gdLst>
              <a:gd name="T0" fmla="*/ 5378 w 5687"/>
              <a:gd name="T1" fmla="*/ 0 h 1468"/>
              <a:gd name="T2" fmla="*/ 5477 w 5687"/>
              <a:gd name="T3" fmla="*/ 2 h 1468"/>
              <a:gd name="T4" fmla="*/ 5579 w 5687"/>
              <a:gd name="T5" fmla="*/ 9 h 1468"/>
              <a:gd name="T6" fmla="*/ 5687 w 5687"/>
              <a:gd name="T7" fmla="*/ 22 h 1468"/>
              <a:gd name="T8" fmla="*/ 5687 w 5687"/>
              <a:gd name="T9" fmla="*/ 1468 h 1468"/>
              <a:gd name="T10" fmla="*/ 0 w 5687"/>
              <a:gd name="T11" fmla="*/ 1468 h 1468"/>
              <a:gd name="T12" fmla="*/ 0 w 5687"/>
              <a:gd name="T13" fmla="*/ 704 h 1468"/>
              <a:gd name="T14" fmla="*/ 14 w 5687"/>
              <a:gd name="T15" fmla="*/ 717 h 1468"/>
              <a:gd name="T16" fmla="*/ 32 w 5687"/>
              <a:gd name="T17" fmla="*/ 734 h 1468"/>
              <a:gd name="T18" fmla="*/ 56 w 5687"/>
              <a:gd name="T19" fmla="*/ 755 h 1468"/>
              <a:gd name="T20" fmla="*/ 85 w 5687"/>
              <a:gd name="T21" fmla="*/ 777 h 1468"/>
              <a:gd name="T22" fmla="*/ 120 w 5687"/>
              <a:gd name="T23" fmla="*/ 803 h 1468"/>
              <a:gd name="T24" fmla="*/ 160 w 5687"/>
              <a:gd name="T25" fmla="*/ 833 h 1468"/>
              <a:gd name="T26" fmla="*/ 203 w 5687"/>
              <a:gd name="T27" fmla="*/ 864 h 1468"/>
              <a:gd name="T28" fmla="*/ 254 w 5687"/>
              <a:gd name="T29" fmla="*/ 895 h 1468"/>
              <a:gd name="T30" fmla="*/ 309 w 5687"/>
              <a:gd name="T31" fmla="*/ 928 h 1468"/>
              <a:gd name="T32" fmla="*/ 370 w 5687"/>
              <a:gd name="T33" fmla="*/ 963 h 1468"/>
              <a:gd name="T34" fmla="*/ 434 w 5687"/>
              <a:gd name="T35" fmla="*/ 996 h 1468"/>
              <a:gd name="T36" fmla="*/ 506 w 5687"/>
              <a:gd name="T37" fmla="*/ 1031 h 1468"/>
              <a:gd name="T38" fmla="*/ 580 w 5687"/>
              <a:gd name="T39" fmla="*/ 1062 h 1468"/>
              <a:gd name="T40" fmla="*/ 662 w 5687"/>
              <a:gd name="T41" fmla="*/ 1093 h 1468"/>
              <a:gd name="T42" fmla="*/ 747 w 5687"/>
              <a:gd name="T43" fmla="*/ 1124 h 1468"/>
              <a:gd name="T44" fmla="*/ 839 w 5687"/>
              <a:gd name="T45" fmla="*/ 1150 h 1468"/>
              <a:gd name="T46" fmla="*/ 934 w 5687"/>
              <a:gd name="T47" fmla="*/ 1176 h 1468"/>
              <a:gd name="T48" fmla="*/ 1035 w 5687"/>
              <a:gd name="T49" fmla="*/ 1197 h 1468"/>
              <a:gd name="T50" fmla="*/ 1141 w 5687"/>
              <a:gd name="T51" fmla="*/ 1215 h 1468"/>
              <a:gd name="T52" fmla="*/ 1252 w 5687"/>
              <a:gd name="T53" fmla="*/ 1230 h 1468"/>
              <a:gd name="T54" fmla="*/ 1368 w 5687"/>
              <a:gd name="T55" fmla="*/ 1239 h 1468"/>
              <a:gd name="T56" fmla="*/ 1490 w 5687"/>
              <a:gd name="T57" fmla="*/ 1244 h 1468"/>
              <a:gd name="T58" fmla="*/ 1617 w 5687"/>
              <a:gd name="T59" fmla="*/ 1242 h 1468"/>
              <a:gd name="T60" fmla="*/ 1747 w 5687"/>
              <a:gd name="T61" fmla="*/ 1237 h 1468"/>
              <a:gd name="T62" fmla="*/ 1884 w 5687"/>
              <a:gd name="T63" fmla="*/ 1223 h 1468"/>
              <a:gd name="T64" fmla="*/ 2025 w 5687"/>
              <a:gd name="T65" fmla="*/ 1204 h 1468"/>
              <a:gd name="T66" fmla="*/ 2171 w 5687"/>
              <a:gd name="T67" fmla="*/ 1176 h 1468"/>
              <a:gd name="T68" fmla="*/ 2322 w 5687"/>
              <a:gd name="T69" fmla="*/ 1143 h 1468"/>
              <a:gd name="T70" fmla="*/ 2476 w 5687"/>
              <a:gd name="T71" fmla="*/ 1100 h 1468"/>
              <a:gd name="T72" fmla="*/ 2638 w 5687"/>
              <a:gd name="T73" fmla="*/ 1050 h 1468"/>
              <a:gd name="T74" fmla="*/ 2839 w 5687"/>
              <a:gd name="T75" fmla="*/ 979 h 1468"/>
              <a:gd name="T76" fmla="*/ 3028 w 5687"/>
              <a:gd name="T77" fmla="*/ 907 h 1468"/>
              <a:gd name="T78" fmla="*/ 3207 w 5687"/>
              <a:gd name="T79" fmla="*/ 838 h 1468"/>
              <a:gd name="T80" fmla="*/ 3374 w 5687"/>
              <a:gd name="T81" fmla="*/ 769 h 1468"/>
              <a:gd name="T82" fmla="*/ 3532 w 5687"/>
              <a:gd name="T83" fmla="*/ 701 h 1468"/>
              <a:gd name="T84" fmla="*/ 3679 w 5687"/>
              <a:gd name="T85" fmla="*/ 635 h 1468"/>
              <a:gd name="T86" fmla="*/ 3820 w 5687"/>
              <a:gd name="T87" fmla="*/ 571 h 1468"/>
              <a:gd name="T88" fmla="*/ 3952 w 5687"/>
              <a:gd name="T89" fmla="*/ 508 h 1468"/>
              <a:gd name="T90" fmla="*/ 4077 w 5687"/>
              <a:gd name="T91" fmla="*/ 448 h 1468"/>
              <a:gd name="T92" fmla="*/ 4195 w 5687"/>
              <a:gd name="T93" fmla="*/ 390 h 1468"/>
              <a:gd name="T94" fmla="*/ 4308 w 5687"/>
              <a:gd name="T95" fmla="*/ 337 h 1468"/>
              <a:gd name="T96" fmla="*/ 4416 w 5687"/>
              <a:gd name="T97" fmla="*/ 284 h 1468"/>
              <a:gd name="T98" fmla="*/ 4520 w 5687"/>
              <a:gd name="T99" fmla="*/ 236 h 1468"/>
              <a:gd name="T100" fmla="*/ 4621 w 5687"/>
              <a:gd name="T101" fmla="*/ 191 h 1468"/>
              <a:gd name="T102" fmla="*/ 4718 w 5687"/>
              <a:gd name="T103" fmla="*/ 151 h 1468"/>
              <a:gd name="T104" fmla="*/ 4813 w 5687"/>
              <a:gd name="T105" fmla="*/ 114 h 1468"/>
              <a:gd name="T106" fmla="*/ 4905 w 5687"/>
              <a:gd name="T107" fmla="*/ 83 h 1468"/>
              <a:gd name="T108" fmla="*/ 4999 w 5687"/>
              <a:gd name="T109" fmla="*/ 55 h 1468"/>
              <a:gd name="T110" fmla="*/ 5091 w 5687"/>
              <a:gd name="T111" fmla="*/ 33 h 1468"/>
              <a:gd name="T112" fmla="*/ 5185 w 5687"/>
              <a:gd name="T113" fmla="*/ 17 h 1468"/>
              <a:gd name="T114" fmla="*/ 5280 w 5687"/>
              <a:gd name="T115" fmla="*/ 5 h 1468"/>
              <a:gd name="T116" fmla="*/ 5378 w 5687"/>
              <a:gd name="T1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7" h="1468">
                <a:moveTo>
                  <a:pt x="5378" y="0"/>
                </a:moveTo>
                <a:lnTo>
                  <a:pt x="5477" y="2"/>
                </a:lnTo>
                <a:lnTo>
                  <a:pt x="5579" y="9"/>
                </a:lnTo>
                <a:lnTo>
                  <a:pt x="5687" y="22"/>
                </a:lnTo>
                <a:lnTo>
                  <a:pt x="5687" y="1468"/>
                </a:lnTo>
                <a:lnTo>
                  <a:pt x="0" y="1468"/>
                </a:lnTo>
                <a:lnTo>
                  <a:pt x="0" y="704"/>
                </a:lnTo>
                <a:lnTo>
                  <a:pt x="14" y="717"/>
                </a:lnTo>
                <a:lnTo>
                  <a:pt x="32" y="734"/>
                </a:lnTo>
                <a:lnTo>
                  <a:pt x="56" y="755"/>
                </a:lnTo>
                <a:lnTo>
                  <a:pt x="85" y="777"/>
                </a:lnTo>
                <a:lnTo>
                  <a:pt x="120" y="803"/>
                </a:lnTo>
                <a:lnTo>
                  <a:pt x="160" y="833"/>
                </a:lnTo>
                <a:lnTo>
                  <a:pt x="203" y="864"/>
                </a:lnTo>
                <a:lnTo>
                  <a:pt x="254" y="895"/>
                </a:lnTo>
                <a:lnTo>
                  <a:pt x="309" y="928"/>
                </a:lnTo>
                <a:lnTo>
                  <a:pt x="370" y="963"/>
                </a:lnTo>
                <a:lnTo>
                  <a:pt x="434" y="996"/>
                </a:lnTo>
                <a:lnTo>
                  <a:pt x="506" y="1031"/>
                </a:lnTo>
                <a:lnTo>
                  <a:pt x="580" y="1062"/>
                </a:lnTo>
                <a:lnTo>
                  <a:pt x="662" y="1093"/>
                </a:lnTo>
                <a:lnTo>
                  <a:pt x="747" y="1124"/>
                </a:lnTo>
                <a:lnTo>
                  <a:pt x="839" y="1150"/>
                </a:lnTo>
                <a:lnTo>
                  <a:pt x="934" y="1176"/>
                </a:lnTo>
                <a:lnTo>
                  <a:pt x="1035" y="1197"/>
                </a:lnTo>
                <a:lnTo>
                  <a:pt x="1141" y="1215"/>
                </a:lnTo>
                <a:lnTo>
                  <a:pt x="1252" y="1230"/>
                </a:lnTo>
                <a:lnTo>
                  <a:pt x="1368" y="1239"/>
                </a:lnTo>
                <a:lnTo>
                  <a:pt x="1490" y="1244"/>
                </a:lnTo>
                <a:lnTo>
                  <a:pt x="1617" y="1242"/>
                </a:lnTo>
                <a:lnTo>
                  <a:pt x="1747" y="1237"/>
                </a:lnTo>
                <a:lnTo>
                  <a:pt x="1884" y="1223"/>
                </a:lnTo>
                <a:lnTo>
                  <a:pt x="2025" y="1204"/>
                </a:lnTo>
                <a:lnTo>
                  <a:pt x="2171" y="1176"/>
                </a:lnTo>
                <a:lnTo>
                  <a:pt x="2322" y="1143"/>
                </a:lnTo>
                <a:lnTo>
                  <a:pt x="2476" y="1100"/>
                </a:lnTo>
                <a:lnTo>
                  <a:pt x="2638" y="1050"/>
                </a:lnTo>
                <a:lnTo>
                  <a:pt x="2839" y="979"/>
                </a:lnTo>
                <a:lnTo>
                  <a:pt x="3028" y="907"/>
                </a:lnTo>
                <a:lnTo>
                  <a:pt x="3207" y="838"/>
                </a:lnTo>
                <a:lnTo>
                  <a:pt x="3374" y="769"/>
                </a:lnTo>
                <a:lnTo>
                  <a:pt x="3532" y="701"/>
                </a:lnTo>
                <a:lnTo>
                  <a:pt x="3679" y="635"/>
                </a:lnTo>
                <a:lnTo>
                  <a:pt x="3820" y="571"/>
                </a:lnTo>
                <a:lnTo>
                  <a:pt x="3952" y="508"/>
                </a:lnTo>
                <a:lnTo>
                  <a:pt x="4077" y="448"/>
                </a:lnTo>
                <a:lnTo>
                  <a:pt x="4195" y="390"/>
                </a:lnTo>
                <a:lnTo>
                  <a:pt x="4308" y="337"/>
                </a:lnTo>
                <a:lnTo>
                  <a:pt x="4416" y="284"/>
                </a:lnTo>
                <a:lnTo>
                  <a:pt x="4520" y="236"/>
                </a:lnTo>
                <a:lnTo>
                  <a:pt x="4621" y="191"/>
                </a:lnTo>
                <a:lnTo>
                  <a:pt x="4718" y="151"/>
                </a:lnTo>
                <a:lnTo>
                  <a:pt x="4813" y="114"/>
                </a:lnTo>
                <a:lnTo>
                  <a:pt x="4905" y="83"/>
                </a:lnTo>
                <a:lnTo>
                  <a:pt x="4999" y="55"/>
                </a:lnTo>
                <a:lnTo>
                  <a:pt x="5091" y="33"/>
                </a:lnTo>
                <a:lnTo>
                  <a:pt x="5185" y="17"/>
                </a:lnTo>
                <a:lnTo>
                  <a:pt x="5280" y="5"/>
                </a:lnTo>
                <a:lnTo>
                  <a:pt x="5378" y="0"/>
                </a:lnTo>
                <a:close/>
              </a:path>
            </a:pathLst>
          </a:custGeom>
          <a:solidFill>
            <a:srgbClr val="90C74B"/>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7" name="Freeform 7"/>
          <p:cNvSpPr/>
          <p:nvPr/>
        </p:nvSpPr>
        <p:spPr bwMode="auto">
          <a:xfrm>
            <a:off x="252" y="2750194"/>
            <a:ext cx="9157295" cy="2146480"/>
          </a:xfrm>
          <a:custGeom>
            <a:avLst/>
            <a:gdLst>
              <a:gd name="T0" fmla="*/ 5511 w 5687"/>
              <a:gd name="T1" fmla="*/ 3 h 1340"/>
              <a:gd name="T2" fmla="*/ 5687 w 5687"/>
              <a:gd name="T3" fmla="*/ 26 h 1340"/>
              <a:gd name="T4" fmla="*/ 5600 w 5687"/>
              <a:gd name="T5" fmla="*/ 42 h 1340"/>
              <a:gd name="T6" fmla="*/ 5424 w 5687"/>
              <a:gd name="T7" fmla="*/ 43 h 1340"/>
              <a:gd name="T8" fmla="*/ 5277 w 5687"/>
              <a:gd name="T9" fmla="*/ 61 h 1340"/>
              <a:gd name="T10" fmla="*/ 5013 w 5687"/>
              <a:gd name="T11" fmla="*/ 125 h 1340"/>
              <a:gd name="T12" fmla="*/ 4749 w 5687"/>
              <a:gd name="T13" fmla="*/ 222 h 1340"/>
              <a:gd name="T14" fmla="*/ 4466 w 5687"/>
              <a:gd name="T15" fmla="*/ 352 h 1340"/>
              <a:gd name="T16" fmla="*/ 4056 w 5687"/>
              <a:gd name="T17" fmla="*/ 553 h 1340"/>
              <a:gd name="T18" fmla="*/ 3664 w 5687"/>
              <a:gd name="T19" fmla="*/ 744 h 1340"/>
              <a:gd name="T20" fmla="*/ 3249 w 5687"/>
              <a:gd name="T21" fmla="*/ 928 h 1340"/>
              <a:gd name="T22" fmla="*/ 2954 w 5687"/>
              <a:gd name="T23" fmla="*/ 1045 h 1340"/>
              <a:gd name="T24" fmla="*/ 2646 w 5687"/>
              <a:gd name="T25" fmla="*/ 1150 h 1340"/>
              <a:gd name="T26" fmla="*/ 2323 w 5687"/>
              <a:gd name="T27" fmla="*/ 1239 h 1340"/>
              <a:gd name="T28" fmla="*/ 2037 w 5687"/>
              <a:gd name="T29" fmla="*/ 1296 h 1340"/>
              <a:gd name="T30" fmla="*/ 1785 w 5687"/>
              <a:gd name="T31" fmla="*/ 1327 h 1340"/>
              <a:gd name="T32" fmla="*/ 1525 w 5687"/>
              <a:gd name="T33" fmla="*/ 1340 h 1340"/>
              <a:gd name="T34" fmla="*/ 1212 w 5687"/>
              <a:gd name="T35" fmla="*/ 1322 h 1340"/>
              <a:gd name="T36" fmla="*/ 953 w 5687"/>
              <a:gd name="T37" fmla="*/ 1281 h 1340"/>
              <a:gd name="T38" fmla="*/ 700 w 5687"/>
              <a:gd name="T39" fmla="*/ 1208 h 1340"/>
              <a:gd name="T40" fmla="*/ 502 w 5687"/>
              <a:gd name="T41" fmla="*/ 1130 h 1340"/>
              <a:gd name="T42" fmla="*/ 269 w 5687"/>
              <a:gd name="T43" fmla="*/ 1012 h 1340"/>
              <a:gd name="T44" fmla="*/ 54 w 5687"/>
              <a:gd name="T45" fmla="*/ 868 h 1340"/>
              <a:gd name="T46" fmla="*/ 0 w 5687"/>
              <a:gd name="T47" fmla="*/ 153 h 1340"/>
              <a:gd name="T48" fmla="*/ 137 w 5687"/>
              <a:gd name="T49" fmla="*/ 330 h 1340"/>
              <a:gd name="T50" fmla="*/ 292 w 5687"/>
              <a:gd name="T51" fmla="*/ 493 h 1340"/>
              <a:gd name="T52" fmla="*/ 476 w 5687"/>
              <a:gd name="T53" fmla="*/ 651 h 1340"/>
              <a:gd name="T54" fmla="*/ 695 w 5687"/>
              <a:gd name="T55" fmla="*/ 791 h 1340"/>
              <a:gd name="T56" fmla="*/ 931 w 5687"/>
              <a:gd name="T57" fmla="*/ 902 h 1340"/>
              <a:gd name="T58" fmla="*/ 1183 w 5687"/>
              <a:gd name="T59" fmla="*/ 979 h 1340"/>
              <a:gd name="T60" fmla="*/ 1322 w 5687"/>
              <a:gd name="T61" fmla="*/ 1006 h 1340"/>
              <a:gd name="T62" fmla="*/ 1625 w 5687"/>
              <a:gd name="T63" fmla="*/ 1036 h 1340"/>
              <a:gd name="T64" fmla="*/ 1928 w 5687"/>
              <a:gd name="T65" fmla="*/ 1031 h 1340"/>
              <a:gd name="T66" fmla="*/ 2230 w 5687"/>
              <a:gd name="T67" fmla="*/ 998 h 1340"/>
              <a:gd name="T68" fmla="*/ 2487 w 5687"/>
              <a:gd name="T69" fmla="*/ 949 h 1340"/>
              <a:gd name="T70" fmla="*/ 2797 w 5687"/>
              <a:gd name="T71" fmla="*/ 871 h 1340"/>
              <a:gd name="T72" fmla="*/ 3188 w 5687"/>
              <a:gd name="T73" fmla="*/ 748 h 1340"/>
              <a:gd name="T74" fmla="*/ 3653 w 5687"/>
              <a:gd name="T75" fmla="*/ 573 h 1340"/>
              <a:gd name="T76" fmla="*/ 4100 w 5687"/>
              <a:gd name="T77" fmla="*/ 389 h 1340"/>
              <a:gd name="T78" fmla="*/ 4528 w 5687"/>
              <a:gd name="T79" fmla="*/ 213 h 1340"/>
              <a:gd name="T80" fmla="*/ 4843 w 5687"/>
              <a:gd name="T81" fmla="*/ 99 h 1340"/>
              <a:gd name="T82" fmla="*/ 5082 w 5687"/>
              <a:gd name="T83" fmla="*/ 38 h 1340"/>
              <a:gd name="T84" fmla="*/ 5320 w 5687"/>
              <a:gd name="T85" fmla="*/ 5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7" h="1340">
                <a:moveTo>
                  <a:pt x="5423" y="0"/>
                </a:moveTo>
                <a:lnTo>
                  <a:pt x="5511" y="3"/>
                </a:lnTo>
                <a:lnTo>
                  <a:pt x="5600" y="10"/>
                </a:lnTo>
                <a:lnTo>
                  <a:pt x="5687" y="26"/>
                </a:lnTo>
                <a:lnTo>
                  <a:pt x="5687" y="50"/>
                </a:lnTo>
                <a:lnTo>
                  <a:pt x="5600" y="42"/>
                </a:lnTo>
                <a:lnTo>
                  <a:pt x="5513" y="38"/>
                </a:lnTo>
                <a:lnTo>
                  <a:pt x="5424" y="43"/>
                </a:lnTo>
                <a:lnTo>
                  <a:pt x="5409" y="43"/>
                </a:lnTo>
                <a:lnTo>
                  <a:pt x="5277" y="61"/>
                </a:lnTo>
                <a:lnTo>
                  <a:pt x="5145" y="88"/>
                </a:lnTo>
                <a:lnTo>
                  <a:pt x="5013" y="125"/>
                </a:lnTo>
                <a:lnTo>
                  <a:pt x="4881" y="170"/>
                </a:lnTo>
                <a:lnTo>
                  <a:pt x="4749" y="222"/>
                </a:lnTo>
                <a:lnTo>
                  <a:pt x="4608" y="284"/>
                </a:lnTo>
                <a:lnTo>
                  <a:pt x="4466" y="352"/>
                </a:lnTo>
                <a:lnTo>
                  <a:pt x="4247" y="458"/>
                </a:lnTo>
                <a:lnTo>
                  <a:pt x="4056" y="553"/>
                </a:lnTo>
                <a:lnTo>
                  <a:pt x="3862" y="649"/>
                </a:lnTo>
                <a:lnTo>
                  <a:pt x="3664" y="744"/>
                </a:lnTo>
                <a:lnTo>
                  <a:pt x="3459" y="838"/>
                </a:lnTo>
                <a:lnTo>
                  <a:pt x="3249" y="928"/>
                </a:lnTo>
                <a:lnTo>
                  <a:pt x="3103" y="987"/>
                </a:lnTo>
                <a:lnTo>
                  <a:pt x="2954" y="1045"/>
                </a:lnTo>
                <a:lnTo>
                  <a:pt x="2803" y="1100"/>
                </a:lnTo>
                <a:lnTo>
                  <a:pt x="2646" y="1150"/>
                </a:lnTo>
                <a:lnTo>
                  <a:pt x="2487" y="1197"/>
                </a:lnTo>
                <a:lnTo>
                  <a:pt x="2323" y="1239"/>
                </a:lnTo>
                <a:lnTo>
                  <a:pt x="2183" y="1270"/>
                </a:lnTo>
                <a:lnTo>
                  <a:pt x="2037" y="1296"/>
                </a:lnTo>
                <a:lnTo>
                  <a:pt x="1891" y="1317"/>
                </a:lnTo>
                <a:lnTo>
                  <a:pt x="1785" y="1327"/>
                </a:lnTo>
                <a:lnTo>
                  <a:pt x="1679" y="1334"/>
                </a:lnTo>
                <a:lnTo>
                  <a:pt x="1525" y="1340"/>
                </a:lnTo>
                <a:lnTo>
                  <a:pt x="1370" y="1336"/>
                </a:lnTo>
                <a:lnTo>
                  <a:pt x="1212" y="1322"/>
                </a:lnTo>
                <a:lnTo>
                  <a:pt x="1084" y="1305"/>
                </a:lnTo>
                <a:lnTo>
                  <a:pt x="953" y="1281"/>
                </a:lnTo>
                <a:lnTo>
                  <a:pt x="827" y="1248"/>
                </a:lnTo>
                <a:lnTo>
                  <a:pt x="700" y="1208"/>
                </a:lnTo>
                <a:lnTo>
                  <a:pt x="575" y="1161"/>
                </a:lnTo>
                <a:lnTo>
                  <a:pt x="502" y="1130"/>
                </a:lnTo>
                <a:lnTo>
                  <a:pt x="384" y="1074"/>
                </a:lnTo>
                <a:lnTo>
                  <a:pt x="269" y="1012"/>
                </a:lnTo>
                <a:lnTo>
                  <a:pt x="160" y="942"/>
                </a:lnTo>
                <a:lnTo>
                  <a:pt x="54" y="868"/>
                </a:lnTo>
                <a:lnTo>
                  <a:pt x="0" y="826"/>
                </a:lnTo>
                <a:lnTo>
                  <a:pt x="0" y="153"/>
                </a:lnTo>
                <a:lnTo>
                  <a:pt x="68" y="243"/>
                </a:lnTo>
                <a:lnTo>
                  <a:pt x="137" y="330"/>
                </a:lnTo>
                <a:lnTo>
                  <a:pt x="212" y="413"/>
                </a:lnTo>
                <a:lnTo>
                  <a:pt x="292" y="493"/>
                </a:lnTo>
                <a:lnTo>
                  <a:pt x="375" y="569"/>
                </a:lnTo>
                <a:lnTo>
                  <a:pt x="476" y="651"/>
                </a:lnTo>
                <a:lnTo>
                  <a:pt x="584" y="725"/>
                </a:lnTo>
                <a:lnTo>
                  <a:pt x="695" y="791"/>
                </a:lnTo>
                <a:lnTo>
                  <a:pt x="811" y="850"/>
                </a:lnTo>
                <a:lnTo>
                  <a:pt x="931" y="902"/>
                </a:lnTo>
                <a:lnTo>
                  <a:pt x="1056" y="944"/>
                </a:lnTo>
                <a:lnTo>
                  <a:pt x="1183" y="979"/>
                </a:lnTo>
                <a:lnTo>
                  <a:pt x="1289" y="1001"/>
                </a:lnTo>
                <a:lnTo>
                  <a:pt x="1322" y="1006"/>
                </a:lnTo>
                <a:lnTo>
                  <a:pt x="1473" y="1025"/>
                </a:lnTo>
                <a:lnTo>
                  <a:pt x="1625" y="1036"/>
                </a:lnTo>
                <a:lnTo>
                  <a:pt x="1776" y="1038"/>
                </a:lnTo>
                <a:lnTo>
                  <a:pt x="1928" y="1031"/>
                </a:lnTo>
                <a:lnTo>
                  <a:pt x="2079" y="1017"/>
                </a:lnTo>
                <a:lnTo>
                  <a:pt x="2230" y="998"/>
                </a:lnTo>
                <a:lnTo>
                  <a:pt x="2377" y="972"/>
                </a:lnTo>
                <a:lnTo>
                  <a:pt x="2487" y="949"/>
                </a:lnTo>
                <a:lnTo>
                  <a:pt x="2596" y="923"/>
                </a:lnTo>
                <a:lnTo>
                  <a:pt x="2797" y="871"/>
                </a:lnTo>
                <a:lnTo>
                  <a:pt x="2995" y="810"/>
                </a:lnTo>
                <a:lnTo>
                  <a:pt x="3188" y="748"/>
                </a:lnTo>
                <a:lnTo>
                  <a:pt x="3424" y="663"/>
                </a:lnTo>
                <a:lnTo>
                  <a:pt x="3653" y="573"/>
                </a:lnTo>
                <a:lnTo>
                  <a:pt x="3879" y="481"/>
                </a:lnTo>
                <a:lnTo>
                  <a:pt x="4100" y="389"/>
                </a:lnTo>
                <a:lnTo>
                  <a:pt x="4331" y="293"/>
                </a:lnTo>
                <a:lnTo>
                  <a:pt x="4528" y="213"/>
                </a:lnTo>
                <a:lnTo>
                  <a:pt x="4723" y="139"/>
                </a:lnTo>
                <a:lnTo>
                  <a:pt x="4843" y="99"/>
                </a:lnTo>
                <a:lnTo>
                  <a:pt x="4963" y="66"/>
                </a:lnTo>
                <a:lnTo>
                  <a:pt x="5082" y="38"/>
                </a:lnTo>
                <a:lnTo>
                  <a:pt x="5202" y="17"/>
                </a:lnTo>
                <a:lnTo>
                  <a:pt x="5320" y="5"/>
                </a:lnTo>
                <a:lnTo>
                  <a:pt x="5423"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8" name="Freeform 8"/>
          <p:cNvSpPr/>
          <p:nvPr/>
        </p:nvSpPr>
        <p:spPr bwMode="auto">
          <a:xfrm>
            <a:off x="6022457" y="3246768"/>
            <a:ext cx="3135090" cy="1209398"/>
          </a:xfrm>
          <a:custGeom>
            <a:avLst/>
            <a:gdLst>
              <a:gd name="T0" fmla="*/ 1750 w 1947"/>
              <a:gd name="T1" fmla="*/ 0 h 755"/>
              <a:gd name="T2" fmla="*/ 1813 w 1947"/>
              <a:gd name="T3" fmla="*/ 2 h 755"/>
              <a:gd name="T4" fmla="*/ 1879 w 1947"/>
              <a:gd name="T5" fmla="*/ 6 h 755"/>
              <a:gd name="T6" fmla="*/ 1947 w 1947"/>
              <a:gd name="T7" fmla="*/ 13 h 755"/>
              <a:gd name="T8" fmla="*/ 1947 w 1947"/>
              <a:gd name="T9" fmla="*/ 179 h 755"/>
              <a:gd name="T10" fmla="*/ 1855 w 1947"/>
              <a:gd name="T11" fmla="*/ 162 h 755"/>
              <a:gd name="T12" fmla="*/ 1759 w 1947"/>
              <a:gd name="T13" fmla="*/ 150 h 755"/>
              <a:gd name="T14" fmla="*/ 1646 w 1947"/>
              <a:gd name="T15" fmla="*/ 145 h 755"/>
              <a:gd name="T16" fmla="*/ 1530 w 1947"/>
              <a:gd name="T17" fmla="*/ 145 h 755"/>
              <a:gd name="T18" fmla="*/ 1415 w 1947"/>
              <a:gd name="T19" fmla="*/ 153 h 755"/>
              <a:gd name="T20" fmla="*/ 1299 w 1947"/>
              <a:gd name="T21" fmla="*/ 169 h 755"/>
              <a:gd name="T22" fmla="*/ 1181 w 1947"/>
              <a:gd name="T23" fmla="*/ 190 h 755"/>
              <a:gd name="T24" fmla="*/ 1047 w 1947"/>
              <a:gd name="T25" fmla="*/ 223 h 755"/>
              <a:gd name="T26" fmla="*/ 912 w 1947"/>
              <a:gd name="T27" fmla="*/ 263 h 755"/>
              <a:gd name="T28" fmla="*/ 776 w 1947"/>
              <a:gd name="T29" fmla="*/ 309 h 755"/>
              <a:gd name="T30" fmla="*/ 643 w 1947"/>
              <a:gd name="T31" fmla="*/ 363 h 755"/>
              <a:gd name="T32" fmla="*/ 509 w 1947"/>
              <a:gd name="T33" fmla="*/ 426 h 755"/>
              <a:gd name="T34" fmla="*/ 379 w 1947"/>
              <a:gd name="T35" fmla="*/ 495 h 755"/>
              <a:gd name="T36" fmla="*/ 250 w 1947"/>
              <a:gd name="T37" fmla="*/ 573 h 755"/>
              <a:gd name="T38" fmla="*/ 123 w 1947"/>
              <a:gd name="T39" fmla="*/ 660 h 755"/>
              <a:gd name="T40" fmla="*/ 0 w 1947"/>
              <a:gd name="T41" fmla="*/ 755 h 755"/>
              <a:gd name="T42" fmla="*/ 117 w 1947"/>
              <a:gd name="T43" fmla="*/ 650 h 755"/>
              <a:gd name="T44" fmla="*/ 236 w 1947"/>
              <a:gd name="T45" fmla="*/ 554 h 755"/>
              <a:gd name="T46" fmla="*/ 360 w 1947"/>
              <a:gd name="T47" fmla="*/ 464 h 755"/>
              <a:gd name="T48" fmla="*/ 486 w 1947"/>
              <a:gd name="T49" fmla="*/ 382 h 755"/>
              <a:gd name="T50" fmla="*/ 617 w 1947"/>
              <a:gd name="T51" fmla="*/ 309 h 755"/>
              <a:gd name="T52" fmla="*/ 749 w 1947"/>
              <a:gd name="T53" fmla="*/ 243 h 755"/>
              <a:gd name="T54" fmla="*/ 882 w 1947"/>
              <a:gd name="T55" fmla="*/ 184 h 755"/>
              <a:gd name="T56" fmla="*/ 1016 w 1947"/>
              <a:gd name="T57" fmla="*/ 134 h 755"/>
              <a:gd name="T58" fmla="*/ 1153 w 1947"/>
              <a:gd name="T59" fmla="*/ 89 h 755"/>
              <a:gd name="T60" fmla="*/ 1301 w 1947"/>
              <a:gd name="T61" fmla="*/ 51 h 755"/>
              <a:gd name="T62" fmla="*/ 1450 w 1947"/>
              <a:gd name="T63" fmla="*/ 23 h 755"/>
              <a:gd name="T64" fmla="*/ 1599 w 1947"/>
              <a:gd name="T65" fmla="*/ 6 h 755"/>
              <a:gd name="T66" fmla="*/ 1750 w 1947"/>
              <a:gd name="T67"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755">
                <a:moveTo>
                  <a:pt x="1750" y="0"/>
                </a:moveTo>
                <a:lnTo>
                  <a:pt x="1813" y="2"/>
                </a:lnTo>
                <a:lnTo>
                  <a:pt x="1879" y="6"/>
                </a:lnTo>
                <a:lnTo>
                  <a:pt x="1947" y="13"/>
                </a:lnTo>
                <a:lnTo>
                  <a:pt x="1947" y="179"/>
                </a:lnTo>
                <a:lnTo>
                  <a:pt x="1855" y="162"/>
                </a:lnTo>
                <a:lnTo>
                  <a:pt x="1759" y="150"/>
                </a:lnTo>
                <a:lnTo>
                  <a:pt x="1646" y="145"/>
                </a:lnTo>
                <a:lnTo>
                  <a:pt x="1530" y="145"/>
                </a:lnTo>
                <a:lnTo>
                  <a:pt x="1415" y="153"/>
                </a:lnTo>
                <a:lnTo>
                  <a:pt x="1299" y="169"/>
                </a:lnTo>
                <a:lnTo>
                  <a:pt x="1181" y="190"/>
                </a:lnTo>
                <a:lnTo>
                  <a:pt x="1047" y="223"/>
                </a:lnTo>
                <a:lnTo>
                  <a:pt x="912" y="263"/>
                </a:lnTo>
                <a:lnTo>
                  <a:pt x="776" y="309"/>
                </a:lnTo>
                <a:lnTo>
                  <a:pt x="643" y="363"/>
                </a:lnTo>
                <a:lnTo>
                  <a:pt x="509" y="426"/>
                </a:lnTo>
                <a:lnTo>
                  <a:pt x="379" y="495"/>
                </a:lnTo>
                <a:lnTo>
                  <a:pt x="250" y="573"/>
                </a:lnTo>
                <a:lnTo>
                  <a:pt x="123" y="660"/>
                </a:lnTo>
                <a:lnTo>
                  <a:pt x="0" y="755"/>
                </a:lnTo>
                <a:lnTo>
                  <a:pt x="117" y="650"/>
                </a:lnTo>
                <a:lnTo>
                  <a:pt x="236" y="554"/>
                </a:lnTo>
                <a:lnTo>
                  <a:pt x="360" y="464"/>
                </a:lnTo>
                <a:lnTo>
                  <a:pt x="486" y="382"/>
                </a:lnTo>
                <a:lnTo>
                  <a:pt x="617" y="309"/>
                </a:lnTo>
                <a:lnTo>
                  <a:pt x="749" y="243"/>
                </a:lnTo>
                <a:lnTo>
                  <a:pt x="882" y="184"/>
                </a:lnTo>
                <a:lnTo>
                  <a:pt x="1016" y="134"/>
                </a:lnTo>
                <a:lnTo>
                  <a:pt x="1153" y="89"/>
                </a:lnTo>
                <a:lnTo>
                  <a:pt x="1301" y="51"/>
                </a:lnTo>
                <a:lnTo>
                  <a:pt x="1450" y="23"/>
                </a:lnTo>
                <a:lnTo>
                  <a:pt x="1599" y="6"/>
                </a:lnTo>
                <a:lnTo>
                  <a:pt x="175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9" name="Freeform 9"/>
          <p:cNvSpPr/>
          <p:nvPr/>
        </p:nvSpPr>
        <p:spPr bwMode="auto">
          <a:xfrm>
            <a:off x="252" y="1620890"/>
            <a:ext cx="3284839" cy="2611017"/>
          </a:xfrm>
          <a:custGeom>
            <a:avLst/>
            <a:gdLst>
              <a:gd name="T0" fmla="*/ 0 w 2040"/>
              <a:gd name="T1" fmla="*/ 0 h 1630"/>
              <a:gd name="T2" fmla="*/ 70 w 2040"/>
              <a:gd name="T3" fmla="*/ 153 h 1630"/>
              <a:gd name="T4" fmla="*/ 141 w 2040"/>
              <a:gd name="T5" fmla="*/ 295 h 1630"/>
              <a:gd name="T6" fmla="*/ 214 w 2040"/>
              <a:gd name="T7" fmla="*/ 429 h 1630"/>
              <a:gd name="T8" fmla="*/ 288 w 2040"/>
              <a:gd name="T9" fmla="*/ 552 h 1630"/>
              <a:gd name="T10" fmla="*/ 365 w 2040"/>
              <a:gd name="T11" fmla="*/ 667 h 1630"/>
              <a:gd name="T12" fmla="*/ 443 w 2040"/>
              <a:gd name="T13" fmla="*/ 773 h 1630"/>
              <a:gd name="T14" fmla="*/ 523 w 2040"/>
              <a:gd name="T15" fmla="*/ 871 h 1630"/>
              <a:gd name="T16" fmla="*/ 603 w 2040"/>
              <a:gd name="T17" fmla="*/ 960 h 1630"/>
              <a:gd name="T18" fmla="*/ 684 w 2040"/>
              <a:gd name="T19" fmla="*/ 1043 h 1630"/>
              <a:gd name="T20" fmla="*/ 764 w 2040"/>
              <a:gd name="T21" fmla="*/ 1118 h 1630"/>
              <a:gd name="T22" fmla="*/ 846 w 2040"/>
              <a:gd name="T23" fmla="*/ 1187 h 1630"/>
              <a:gd name="T24" fmla="*/ 927 w 2040"/>
              <a:gd name="T25" fmla="*/ 1248 h 1630"/>
              <a:gd name="T26" fmla="*/ 1007 w 2040"/>
              <a:gd name="T27" fmla="*/ 1304 h 1630"/>
              <a:gd name="T28" fmla="*/ 1087 w 2040"/>
              <a:gd name="T29" fmla="*/ 1354 h 1630"/>
              <a:gd name="T30" fmla="*/ 1165 w 2040"/>
              <a:gd name="T31" fmla="*/ 1397 h 1630"/>
              <a:gd name="T32" fmla="*/ 1242 w 2040"/>
              <a:gd name="T33" fmla="*/ 1435 h 1630"/>
              <a:gd name="T34" fmla="*/ 1316 w 2040"/>
              <a:gd name="T35" fmla="*/ 1470 h 1630"/>
              <a:gd name="T36" fmla="*/ 1389 w 2040"/>
              <a:gd name="T37" fmla="*/ 1500 h 1630"/>
              <a:gd name="T38" fmla="*/ 1460 w 2040"/>
              <a:gd name="T39" fmla="*/ 1524 h 1630"/>
              <a:gd name="T40" fmla="*/ 1530 w 2040"/>
              <a:gd name="T41" fmla="*/ 1545 h 1630"/>
              <a:gd name="T42" fmla="*/ 1596 w 2040"/>
              <a:gd name="T43" fmla="*/ 1562 h 1630"/>
              <a:gd name="T44" fmla="*/ 1658 w 2040"/>
              <a:gd name="T45" fmla="*/ 1576 h 1630"/>
              <a:gd name="T46" fmla="*/ 1717 w 2040"/>
              <a:gd name="T47" fmla="*/ 1588 h 1630"/>
              <a:gd name="T48" fmla="*/ 1773 w 2040"/>
              <a:gd name="T49" fmla="*/ 1597 h 1630"/>
              <a:gd name="T50" fmla="*/ 1825 w 2040"/>
              <a:gd name="T51" fmla="*/ 1604 h 1630"/>
              <a:gd name="T52" fmla="*/ 1874 w 2040"/>
              <a:gd name="T53" fmla="*/ 1607 h 1630"/>
              <a:gd name="T54" fmla="*/ 1917 w 2040"/>
              <a:gd name="T55" fmla="*/ 1611 h 1630"/>
              <a:gd name="T56" fmla="*/ 1955 w 2040"/>
              <a:gd name="T57" fmla="*/ 1612 h 1630"/>
              <a:gd name="T58" fmla="*/ 1990 w 2040"/>
              <a:gd name="T59" fmla="*/ 1614 h 1630"/>
              <a:gd name="T60" fmla="*/ 2018 w 2040"/>
              <a:gd name="T61" fmla="*/ 1614 h 1630"/>
              <a:gd name="T62" fmla="*/ 2040 w 2040"/>
              <a:gd name="T63" fmla="*/ 1614 h 1630"/>
              <a:gd name="T64" fmla="*/ 1910 w 2040"/>
              <a:gd name="T65" fmla="*/ 1625 h 1630"/>
              <a:gd name="T66" fmla="*/ 1785 w 2040"/>
              <a:gd name="T67" fmla="*/ 1630 h 1630"/>
              <a:gd name="T68" fmla="*/ 1665 w 2040"/>
              <a:gd name="T69" fmla="*/ 1626 h 1630"/>
              <a:gd name="T70" fmla="*/ 1549 w 2040"/>
              <a:gd name="T71" fmla="*/ 1618 h 1630"/>
              <a:gd name="T72" fmla="*/ 1440 w 2040"/>
              <a:gd name="T73" fmla="*/ 1602 h 1630"/>
              <a:gd name="T74" fmla="*/ 1334 w 2040"/>
              <a:gd name="T75" fmla="*/ 1581 h 1630"/>
              <a:gd name="T76" fmla="*/ 1231 w 2040"/>
              <a:gd name="T77" fmla="*/ 1557 h 1630"/>
              <a:gd name="T78" fmla="*/ 1136 w 2040"/>
              <a:gd name="T79" fmla="*/ 1526 h 1630"/>
              <a:gd name="T80" fmla="*/ 1042 w 2040"/>
              <a:gd name="T81" fmla="*/ 1491 h 1630"/>
              <a:gd name="T82" fmla="*/ 955 w 2040"/>
              <a:gd name="T83" fmla="*/ 1453 h 1630"/>
              <a:gd name="T84" fmla="*/ 870 w 2040"/>
              <a:gd name="T85" fmla="*/ 1411 h 1630"/>
              <a:gd name="T86" fmla="*/ 790 w 2040"/>
              <a:gd name="T87" fmla="*/ 1366 h 1630"/>
              <a:gd name="T88" fmla="*/ 714 w 2040"/>
              <a:gd name="T89" fmla="*/ 1317 h 1630"/>
              <a:gd name="T90" fmla="*/ 641 w 2040"/>
              <a:gd name="T91" fmla="*/ 1269 h 1630"/>
              <a:gd name="T92" fmla="*/ 573 w 2040"/>
              <a:gd name="T93" fmla="*/ 1217 h 1630"/>
              <a:gd name="T94" fmla="*/ 507 w 2040"/>
              <a:gd name="T95" fmla="*/ 1165 h 1630"/>
              <a:gd name="T96" fmla="*/ 445 w 2040"/>
              <a:gd name="T97" fmla="*/ 1111 h 1630"/>
              <a:gd name="T98" fmla="*/ 386 w 2040"/>
              <a:gd name="T99" fmla="*/ 1055 h 1630"/>
              <a:gd name="T100" fmla="*/ 330 w 2040"/>
              <a:gd name="T101" fmla="*/ 1002 h 1630"/>
              <a:gd name="T102" fmla="*/ 278 w 2040"/>
              <a:gd name="T103" fmla="*/ 948 h 1630"/>
              <a:gd name="T104" fmla="*/ 228 w 2040"/>
              <a:gd name="T105" fmla="*/ 894 h 1630"/>
              <a:gd name="T106" fmla="*/ 181 w 2040"/>
              <a:gd name="T107" fmla="*/ 842 h 1630"/>
              <a:gd name="T108" fmla="*/ 136 w 2040"/>
              <a:gd name="T109" fmla="*/ 792 h 1630"/>
              <a:gd name="T110" fmla="*/ 94 w 2040"/>
              <a:gd name="T111" fmla="*/ 743 h 1630"/>
              <a:gd name="T112" fmla="*/ 75 w 2040"/>
              <a:gd name="T113" fmla="*/ 720 h 1630"/>
              <a:gd name="T114" fmla="*/ 0 w 2040"/>
              <a:gd name="T115" fmla="*/ 630 h 1630"/>
              <a:gd name="T116" fmla="*/ 0 w 2040"/>
              <a:gd name="T117" fmla="*/ 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0" h="1630">
                <a:moveTo>
                  <a:pt x="0" y="0"/>
                </a:moveTo>
                <a:lnTo>
                  <a:pt x="70" y="153"/>
                </a:lnTo>
                <a:lnTo>
                  <a:pt x="141" y="295"/>
                </a:lnTo>
                <a:lnTo>
                  <a:pt x="214" y="429"/>
                </a:lnTo>
                <a:lnTo>
                  <a:pt x="288" y="552"/>
                </a:lnTo>
                <a:lnTo>
                  <a:pt x="365" y="667"/>
                </a:lnTo>
                <a:lnTo>
                  <a:pt x="443" y="773"/>
                </a:lnTo>
                <a:lnTo>
                  <a:pt x="523" y="871"/>
                </a:lnTo>
                <a:lnTo>
                  <a:pt x="603" y="960"/>
                </a:lnTo>
                <a:lnTo>
                  <a:pt x="684" y="1043"/>
                </a:lnTo>
                <a:lnTo>
                  <a:pt x="764" y="1118"/>
                </a:lnTo>
                <a:lnTo>
                  <a:pt x="846" y="1187"/>
                </a:lnTo>
                <a:lnTo>
                  <a:pt x="927" y="1248"/>
                </a:lnTo>
                <a:lnTo>
                  <a:pt x="1007" y="1304"/>
                </a:lnTo>
                <a:lnTo>
                  <a:pt x="1087" y="1354"/>
                </a:lnTo>
                <a:lnTo>
                  <a:pt x="1165" y="1397"/>
                </a:lnTo>
                <a:lnTo>
                  <a:pt x="1242" y="1435"/>
                </a:lnTo>
                <a:lnTo>
                  <a:pt x="1316" y="1470"/>
                </a:lnTo>
                <a:lnTo>
                  <a:pt x="1389" y="1500"/>
                </a:lnTo>
                <a:lnTo>
                  <a:pt x="1460" y="1524"/>
                </a:lnTo>
                <a:lnTo>
                  <a:pt x="1530" y="1545"/>
                </a:lnTo>
                <a:lnTo>
                  <a:pt x="1596" y="1562"/>
                </a:lnTo>
                <a:lnTo>
                  <a:pt x="1658" y="1576"/>
                </a:lnTo>
                <a:lnTo>
                  <a:pt x="1717" y="1588"/>
                </a:lnTo>
                <a:lnTo>
                  <a:pt x="1773" y="1597"/>
                </a:lnTo>
                <a:lnTo>
                  <a:pt x="1825" y="1604"/>
                </a:lnTo>
                <a:lnTo>
                  <a:pt x="1874" y="1607"/>
                </a:lnTo>
                <a:lnTo>
                  <a:pt x="1917" y="1611"/>
                </a:lnTo>
                <a:lnTo>
                  <a:pt x="1955" y="1612"/>
                </a:lnTo>
                <a:lnTo>
                  <a:pt x="1990" y="1614"/>
                </a:lnTo>
                <a:lnTo>
                  <a:pt x="2018" y="1614"/>
                </a:lnTo>
                <a:lnTo>
                  <a:pt x="2040" y="1614"/>
                </a:lnTo>
                <a:lnTo>
                  <a:pt x="1910" y="1625"/>
                </a:lnTo>
                <a:lnTo>
                  <a:pt x="1785" y="1630"/>
                </a:lnTo>
                <a:lnTo>
                  <a:pt x="1665" y="1626"/>
                </a:lnTo>
                <a:lnTo>
                  <a:pt x="1549" y="1618"/>
                </a:lnTo>
                <a:lnTo>
                  <a:pt x="1440" y="1602"/>
                </a:lnTo>
                <a:lnTo>
                  <a:pt x="1334" y="1581"/>
                </a:lnTo>
                <a:lnTo>
                  <a:pt x="1231" y="1557"/>
                </a:lnTo>
                <a:lnTo>
                  <a:pt x="1136" y="1526"/>
                </a:lnTo>
                <a:lnTo>
                  <a:pt x="1042" y="1491"/>
                </a:lnTo>
                <a:lnTo>
                  <a:pt x="955" y="1453"/>
                </a:lnTo>
                <a:lnTo>
                  <a:pt x="870" y="1411"/>
                </a:lnTo>
                <a:lnTo>
                  <a:pt x="790" y="1366"/>
                </a:lnTo>
                <a:lnTo>
                  <a:pt x="714" y="1317"/>
                </a:lnTo>
                <a:lnTo>
                  <a:pt x="641" y="1269"/>
                </a:lnTo>
                <a:lnTo>
                  <a:pt x="573" y="1217"/>
                </a:lnTo>
                <a:lnTo>
                  <a:pt x="507" y="1165"/>
                </a:lnTo>
                <a:lnTo>
                  <a:pt x="445" y="1111"/>
                </a:lnTo>
                <a:lnTo>
                  <a:pt x="386" y="1055"/>
                </a:lnTo>
                <a:lnTo>
                  <a:pt x="330" y="1002"/>
                </a:lnTo>
                <a:lnTo>
                  <a:pt x="278" y="948"/>
                </a:lnTo>
                <a:lnTo>
                  <a:pt x="228" y="894"/>
                </a:lnTo>
                <a:lnTo>
                  <a:pt x="181" y="842"/>
                </a:lnTo>
                <a:lnTo>
                  <a:pt x="136" y="792"/>
                </a:lnTo>
                <a:lnTo>
                  <a:pt x="94" y="743"/>
                </a:lnTo>
                <a:lnTo>
                  <a:pt x="75" y="720"/>
                </a:lnTo>
                <a:lnTo>
                  <a:pt x="0" y="630"/>
                </a:lnTo>
                <a:lnTo>
                  <a:pt x="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cxnSp>
        <p:nvCxnSpPr>
          <p:cNvPr id="14" name="直接连接符 13"/>
          <p:cNvCxnSpPr/>
          <p:nvPr/>
        </p:nvCxnSpPr>
        <p:spPr>
          <a:xfrm>
            <a:off x="2186022" y="2793848"/>
            <a:ext cx="484857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矩形 259"/>
          <p:cNvSpPr>
            <a:spLocks noChangeArrowheads="1"/>
          </p:cNvSpPr>
          <p:nvPr/>
        </p:nvSpPr>
        <p:spPr bwMode="auto">
          <a:xfrm>
            <a:off x="403225" y="1266825"/>
            <a:ext cx="857631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ctr" defTabSz="914400">
              <a:buNone/>
            </a:pPr>
            <a:r>
              <a:rPr lang="zh-CN" altLang="zh-CN" sz="4000">
                <a:latin typeface="方正大标宋_GBK" panose="03000509000000000000" charset="-122"/>
                <a:ea typeface="方正大标宋_GBK" panose="03000509000000000000" charset="-122"/>
                <a:cs typeface="+mj-cs"/>
                <a:sym typeface="+mn-ea"/>
              </a:rPr>
              <a:t>《中牟县系统化全域推进海绵城市建设实施方案（</a:t>
            </a:r>
            <a:r>
              <a:rPr lang="en-US" altLang="zh-CN" sz="4000">
                <a:latin typeface="方正大标宋_GBK" panose="03000509000000000000" charset="-122"/>
                <a:ea typeface="方正大标宋_GBK" panose="03000509000000000000" charset="-122"/>
                <a:cs typeface="+mj-cs"/>
                <a:sym typeface="+mn-ea"/>
              </a:rPr>
              <a:t>2022—2024</a:t>
            </a:r>
            <a:r>
              <a:rPr lang="zh-CN" altLang="en-US" sz="4000">
                <a:latin typeface="方正大标宋_GBK" panose="03000509000000000000" charset="-122"/>
                <a:ea typeface="方正大标宋_GBK" panose="03000509000000000000" charset="-122"/>
                <a:cs typeface="+mj-cs"/>
                <a:sym typeface="+mn-ea"/>
              </a:rPr>
              <a:t>年）》</a:t>
            </a:r>
            <a:br>
              <a:rPr lang="zh-CN" altLang="en-US" sz="4000">
                <a:latin typeface="方正大标宋_GBK" panose="03000509000000000000" charset="-122"/>
                <a:ea typeface="方正大标宋_GBK" panose="03000509000000000000" charset="-122"/>
                <a:cs typeface="+mj-cs"/>
                <a:sym typeface="+mn-ea"/>
              </a:rPr>
            </a:br>
            <a:r>
              <a:rPr lang="zh-CN" altLang="en-US" sz="4000">
                <a:latin typeface="方正大标宋_GBK" panose="03000509000000000000" charset="-122"/>
                <a:ea typeface="方正大标宋_GBK" panose="03000509000000000000" charset="-122"/>
                <a:cs typeface="+mj-cs"/>
                <a:sym typeface="+mn-ea"/>
              </a:rPr>
              <a:t>政策解读</a:t>
            </a:r>
            <a:endParaRPr lang="zh-CN" altLang="zh-CN" sz="4000" cap="all" spc="213" dirty="0">
              <a:solidFill>
                <a:prstClr val="white">
                  <a:lumMod val="65000"/>
                </a:prstClr>
              </a:solidFill>
              <a:latin typeface="Impact" panose="020B080603090205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22" presetClass="entr" presetSubtype="2" fill="hold" grpId="0" nodeType="withEffect">
                                  <p:stCondLst>
                                    <p:cond delay="75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1000"/>
                                        <p:tgtEl>
                                          <p:spTgt spid="6"/>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6"/>
                                        </p:tgtEl>
                                        <p:attrNameLst>
                                          <p:attrName>ppt_y</p:attrName>
                                        </p:attrNameLst>
                                      </p:cBhvr>
                                      <p:tavLst>
                                        <p:tav tm="0">
                                          <p:val>
                                            <p:strVal val="#ppt_y"/>
                                          </p:val>
                                        </p:tav>
                                        <p:tav tm="100000">
                                          <p:val>
                                            <p:strVal val="#ppt_y"/>
                                          </p:val>
                                        </p:tav>
                                      </p:tavLst>
                                    </p:anim>
                                    <p:anim calcmode="lin" valueType="num">
                                      <p:cBhvr>
                                        <p:cTn id="2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6"/>
                                        </p:tgtEl>
                                      </p:cBhvr>
                                    </p:animEffect>
                                  </p:childTnLst>
                                </p:cTn>
                              </p:par>
                            </p:childTnLst>
                          </p:cTn>
                        </p:par>
                        <p:par>
                          <p:cTn id="25" fill="hold">
                            <p:stCondLst>
                              <p:cond delay="4099"/>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6"/>
                                        </p:tgtEl>
                                      </p:cBhvr>
                                    </p:animEffect>
                                    <p:animScale>
                                      <p:cBhvr>
                                        <p:cTn id="28" dur="250" autoRev="1" fill="hold"/>
                                        <p:tgtEl>
                                          <p:spTgt spid="16"/>
                                        </p:tgtEl>
                                      </p:cBhvr>
                                      <p:by x="105000" y="105000"/>
                                    </p:animScale>
                                  </p:childTnLst>
                                </p:cTn>
                              </p:par>
                            </p:childTnLst>
                          </p:cTn>
                        </p:par>
                        <p:par>
                          <p:cTn id="29" fill="hold">
                            <p:stCondLst>
                              <p:cond delay="4599"/>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MH_Other_3"/>
          <p:cNvSpPr/>
          <p:nvPr/>
        </p:nvSpPr>
        <p:spPr bwMode="auto">
          <a:xfrm>
            <a:off x="1131570" y="1074420"/>
            <a:ext cx="1212850" cy="1663700"/>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8685" name="MH_Other_7"/>
          <p:cNvSpPr>
            <a:spLocks noChangeArrowheads="1"/>
          </p:cNvSpPr>
          <p:nvPr/>
        </p:nvSpPr>
        <p:spPr bwMode="auto">
          <a:xfrm>
            <a:off x="2259374" y="727333"/>
            <a:ext cx="501225" cy="501225"/>
          </a:xfrm>
          <a:prstGeom prst="ellipse">
            <a:avLst/>
          </a:prstGeom>
          <a:solidFill>
            <a:srgbClr val="90C74B"/>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50240" fontAlgn="base" latinLnBrk="1">
              <a:spcBef>
                <a:spcPct val="0"/>
              </a:spcBef>
              <a:spcAft>
                <a:spcPct val="0"/>
              </a:spcAft>
            </a:pPr>
            <a:r>
              <a:rPr lang="en-US" altLang="zh-CN" dirty="0">
                <a:solidFill>
                  <a:srgbClr val="FFFFFF"/>
                </a:solidFill>
                <a:latin typeface="Calibri" panose="020F0502020204030204" pitchFamily="34" charset="0"/>
                <a:ea typeface="Gungsuh" panose="02030600000101010101" pitchFamily="18" charset="-127"/>
              </a:rPr>
              <a:t>02</a:t>
            </a:r>
            <a:endParaRPr lang="zh-CN" altLang="en-US" dirty="0">
              <a:solidFill>
                <a:srgbClr val="FFFFFF"/>
              </a:solidFill>
              <a:latin typeface="Calibri" panose="020F0502020204030204" pitchFamily="34" charset="0"/>
              <a:ea typeface="Gungsuh" panose="02030600000101010101" pitchFamily="18" charset="-127"/>
            </a:endParaRPr>
          </a:p>
        </p:txBody>
      </p:sp>
      <p:sp>
        <p:nvSpPr>
          <p:cNvPr id="28689" name="MH_Title_1"/>
          <p:cNvSpPr>
            <a:spLocks noChangeArrowheads="1"/>
          </p:cNvSpPr>
          <p:nvPr/>
        </p:nvSpPr>
        <p:spPr bwMode="auto">
          <a:xfrm>
            <a:off x="-17558" y="1854871"/>
            <a:ext cx="1177826" cy="1702199"/>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015835"/>
          </a:solidFill>
          <a:ln w="28575">
            <a:noFill/>
          </a:ln>
        </p:spPr>
        <p:txBody>
          <a:bodyPr lIns="0" tIns="0" rIns="80958"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50240" fontAlgn="base" latinLnBrk="1">
              <a:spcBef>
                <a:spcPct val="0"/>
              </a:spcBef>
              <a:spcAft>
                <a:spcPct val="0"/>
              </a:spcAft>
            </a:pPr>
            <a:r>
              <a:rPr lang="zh-CN" altLang="en-US" sz="1705" dirty="0">
                <a:solidFill>
                  <a:srgbClr val="FFFFFF"/>
                </a:solidFill>
                <a:ea typeface="微软雅黑" panose="020B0503020204020204" pitchFamily="34" charset="-122"/>
                <a:cs typeface="Arial" panose="020B0604020202020204" pitchFamily="34" charset="0"/>
              </a:rPr>
              <a:t>主要内容</a:t>
            </a:r>
            <a:endParaRPr lang="zh-CN" altLang="en-US" sz="1705" dirty="0">
              <a:solidFill>
                <a:srgbClr val="FFFFFF"/>
              </a:solidFill>
              <a:ea typeface="微软雅黑" panose="020B0503020204020204" pitchFamily="34" charset="-122"/>
              <a:cs typeface="Arial" panose="020B0604020202020204" pitchFamily="34" charset="0"/>
            </a:endParaRPr>
          </a:p>
        </p:txBody>
      </p:sp>
      <p:sp>
        <p:nvSpPr>
          <p:cNvPr id="23" name="TextBox 23"/>
          <p:cNvSpPr txBox="1"/>
          <p:nvPr/>
        </p:nvSpPr>
        <p:spPr>
          <a:xfrm>
            <a:off x="2051685" y="1278890"/>
            <a:ext cx="7027545" cy="3425190"/>
          </a:xfrm>
          <a:prstGeom prst="rect">
            <a:avLst/>
          </a:prstGeom>
          <a:noFill/>
        </p:spPr>
        <p:txBody>
          <a:bodyPr wrap="square" rtlCol="0">
            <a:spAutoFit/>
          </a:bodyPr>
          <a:lstStyle/>
          <a:p>
            <a:pPr algn="just" fontAlgn="auto">
              <a:lnSpc>
                <a:spcPts val="2000"/>
              </a:lnSpc>
            </a:pPr>
            <a:r>
              <a:rPr lang="en-US" altLang="zh-CN">
                <a:latin typeface="Times New Roman" panose="02020603050405020304" charset="0"/>
                <a:ea typeface="方正仿宋_GBK" panose="03000509000000000000" charset="-122"/>
                <a:sym typeface="+mn-ea"/>
              </a:rPr>
              <a:t>        </a:t>
            </a:r>
            <a:r>
              <a:rPr lang="zh-CN" altLang="en-US">
                <a:latin typeface="Times New Roman" panose="02020603050405020304" charset="0"/>
                <a:ea typeface="方正仿宋_GBK" panose="03000509000000000000" charset="-122"/>
                <a:sym typeface="+mn-ea"/>
              </a:rPr>
              <a:t>结合我县实际，在绿地率、水域面积率等相关指标基础上，增加年径流总量控制率等指标，纳入</a:t>
            </a:r>
            <a:r>
              <a:rPr lang="zh-CN" altLang="en-US" b="1">
                <a:latin typeface="Times New Roman" panose="02020603050405020304" charset="0"/>
                <a:ea typeface="方正仿宋_GBK" panose="03000509000000000000" charset="-122"/>
                <a:sym typeface="+mn-ea"/>
              </a:rPr>
              <a:t>国土空间规划</a:t>
            </a:r>
            <a:r>
              <a:rPr lang="zh-CN" altLang="en-US">
                <a:latin typeface="Times New Roman" panose="02020603050405020304" charset="0"/>
                <a:ea typeface="方正仿宋_GBK" panose="03000509000000000000" charset="-122"/>
                <a:sym typeface="+mn-ea"/>
              </a:rPr>
              <a:t>；</a:t>
            </a:r>
            <a:endParaRPr lang="zh-CN" altLang="en-US">
              <a:latin typeface="Times New Roman" panose="02020603050405020304" charset="0"/>
              <a:ea typeface="方正仿宋_GBK" panose="03000509000000000000" charset="-122"/>
              <a:sym typeface="+mn-ea"/>
            </a:endParaRPr>
          </a:p>
          <a:p>
            <a:pPr algn="just" fontAlgn="auto">
              <a:lnSpc>
                <a:spcPts val="2000"/>
              </a:lnSpc>
            </a:pPr>
            <a:r>
              <a:rPr lang="en-US" altLang="zh-CN" b="1">
                <a:latin typeface="Times New Roman" panose="02020603050405020304" charset="0"/>
                <a:ea typeface="方正仿宋_GBK" panose="03000509000000000000" charset="-122"/>
                <a:sym typeface="+mn-ea"/>
              </a:rPr>
              <a:t>        </a:t>
            </a:r>
            <a:r>
              <a:rPr lang="zh-CN" altLang="en-US" b="1">
                <a:latin typeface="Times New Roman" panose="02020603050405020304" charset="0"/>
                <a:ea typeface="方正仿宋_GBK" panose="03000509000000000000" charset="-122"/>
                <a:sym typeface="+mn-ea"/>
              </a:rPr>
              <a:t>城市水系规划</a:t>
            </a:r>
            <a:r>
              <a:rPr lang="zh-CN" altLang="en-US">
                <a:latin typeface="Times New Roman" panose="02020603050405020304" charset="0"/>
                <a:ea typeface="方正仿宋_GBK" panose="03000509000000000000" charset="-122"/>
                <a:sym typeface="+mn-ea"/>
              </a:rPr>
              <a:t>应明确水系保护范围，优化城市河湖水系布局，优化水域、岸线、滨水区及周边绿地布局，明确低影响开发控制指标；</a:t>
            </a:r>
            <a:endParaRPr lang="zh-CN" altLang="en-US">
              <a:latin typeface="Times New Roman" panose="02020603050405020304" charset="0"/>
              <a:ea typeface="方正仿宋_GBK" panose="03000509000000000000" charset="-122"/>
              <a:sym typeface="+mn-ea"/>
            </a:endParaRPr>
          </a:p>
          <a:p>
            <a:pPr algn="just" fontAlgn="auto">
              <a:lnSpc>
                <a:spcPts val="2000"/>
              </a:lnSpc>
            </a:pPr>
            <a:r>
              <a:rPr lang="en-US" altLang="zh-CN" b="1">
                <a:latin typeface="Times New Roman" panose="02020603050405020304" charset="0"/>
                <a:ea typeface="方正仿宋_GBK" panose="03000509000000000000" charset="-122"/>
                <a:sym typeface="+mn-ea"/>
              </a:rPr>
              <a:t>        </a:t>
            </a:r>
            <a:r>
              <a:rPr lang="zh-CN" altLang="en-US" b="1">
                <a:latin typeface="Times New Roman" panose="02020603050405020304" charset="0"/>
                <a:ea typeface="方正仿宋_GBK" panose="03000509000000000000" charset="-122"/>
                <a:sym typeface="+mn-ea"/>
              </a:rPr>
              <a:t>城市绿地系统规划</a:t>
            </a:r>
            <a:r>
              <a:rPr lang="zh-CN" altLang="en-US">
                <a:latin typeface="Times New Roman" panose="02020603050405020304" charset="0"/>
                <a:ea typeface="方正仿宋_GBK" panose="03000509000000000000" charset="-122"/>
                <a:sym typeface="+mn-ea"/>
              </a:rPr>
              <a:t>应合理预留或创造空间条件，对绿地自身及周边硬化区域的径流进行渗透、调蓄、净化，并与城市雨水管渠系统、超标雨水径流排放系统相衔接；</a:t>
            </a:r>
            <a:endParaRPr lang="zh-CN" altLang="en-US">
              <a:latin typeface="Times New Roman" panose="02020603050405020304" charset="0"/>
              <a:ea typeface="方正仿宋_GBK" panose="03000509000000000000" charset="-122"/>
              <a:sym typeface="+mn-ea"/>
            </a:endParaRPr>
          </a:p>
          <a:p>
            <a:pPr algn="just" fontAlgn="auto">
              <a:lnSpc>
                <a:spcPts val="2000"/>
              </a:lnSpc>
            </a:pPr>
            <a:r>
              <a:rPr lang="en-US" altLang="zh-CN" b="1">
                <a:latin typeface="Times New Roman" panose="02020603050405020304" charset="0"/>
                <a:ea typeface="方正仿宋_GBK" panose="03000509000000000000" charset="-122"/>
                <a:sym typeface="+mn-ea"/>
              </a:rPr>
              <a:t>        </a:t>
            </a:r>
            <a:r>
              <a:rPr lang="zh-CN" altLang="en-US" b="1">
                <a:latin typeface="Times New Roman" panose="02020603050405020304" charset="0"/>
                <a:ea typeface="方正仿宋_GBK" panose="03000509000000000000" charset="-122"/>
                <a:sym typeface="+mn-ea"/>
              </a:rPr>
              <a:t>城市排水（雨水）防涝综合规划</a:t>
            </a:r>
            <a:r>
              <a:rPr lang="zh-CN" altLang="en-US">
                <a:latin typeface="Times New Roman" panose="02020603050405020304" charset="0"/>
                <a:ea typeface="方正仿宋_GBK" panose="03000509000000000000" charset="-122"/>
                <a:sym typeface="+mn-ea"/>
              </a:rPr>
              <a:t>应明确径流总量控制、径流污染控制、雨水资源化利用等控制目标与指标；</a:t>
            </a:r>
            <a:endParaRPr lang="zh-CN" altLang="en-US">
              <a:latin typeface="Times New Roman" panose="02020603050405020304" charset="0"/>
              <a:ea typeface="方正仿宋_GBK" panose="03000509000000000000" charset="-122"/>
              <a:sym typeface="+mn-ea"/>
            </a:endParaRPr>
          </a:p>
          <a:p>
            <a:pPr algn="just" fontAlgn="auto">
              <a:lnSpc>
                <a:spcPts val="2000"/>
              </a:lnSpc>
            </a:pPr>
            <a:r>
              <a:rPr lang="en-US" altLang="zh-CN" b="1">
                <a:latin typeface="Times New Roman" panose="02020603050405020304" charset="0"/>
                <a:ea typeface="方正仿宋_GBK" panose="03000509000000000000" charset="-122"/>
                <a:sym typeface="+mn-ea"/>
              </a:rPr>
              <a:t>        </a:t>
            </a:r>
            <a:r>
              <a:rPr lang="zh-CN" altLang="en-US" b="1">
                <a:latin typeface="Times New Roman" panose="02020603050405020304" charset="0"/>
                <a:ea typeface="方正仿宋_GBK" panose="03000509000000000000" charset="-122"/>
                <a:sym typeface="+mn-ea"/>
              </a:rPr>
              <a:t>城市道路交通规划</a:t>
            </a:r>
            <a:r>
              <a:rPr lang="zh-CN" altLang="en-US">
                <a:latin typeface="Times New Roman" panose="02020603050405020304" charset="0"/>
                <a:ea typeface="方正仿宋_GBK" panose="03000509000000000000" charset="-122"/>
                <a:sym typeface="+mn-ea"/>
              </a:rPr>
              <a:t>应明确各等级道路低影响开发控制目标；</a:t>
            </a:r>
            <a:endParaRPr lang="zh-CN" altLang="en-US">
              <a:latin typeface="Times New Roman" panose="02020603050405020304" charset="0"/>
              <a:ea typeface="方正仿宋_GBK" panose="03000509000000000000" charset="-122"/>
              <a:sym typeface="+mn-ea"/>
            </a:endParaRPr>
          </a:p>
          <a:p>
            <a:pPr algn="just" fontAlgn="auto">
              <a:lnSpc>
                <a:spcPts val="2000"/>
              </a:lnSpc>
            </a:pPr>
            <a:r>
              <a:rPr lang="en-US" altLang="zh-CN">
                <a:latin typeface="Times New Roman" panose="02020603050405020304" charset="0"/>
                <a:ea typeface="方正仿宋_GBK" panose="03000509000000000000" charset="-122"/>
                <a:sym typeface="+mn-ea"/>
              </a:rPr>
              <a:t>        </a:t>
            </a:r>
            <a:r>
              <a:rPr lang="zh-CN" altLang="en-US">
                <a:latin typeface="Times New Roman" panose="02020603050405020304" charset="0"/>
                <a:ea typeface="方正仿宋_GBK" panose="03000509000000000000" charset="-122"/>
                <a:sym typeface="+mn-ea"/>
              </a:rPr>
              <a:t>协调相关专业、通过科学布局、空间优化等方法，将各地块年径流总量控制率作为规定性指标纳入</a:t>
            </a:r>
            <a:r>
              <a:rPr lang="zh-CN" altLang="en-US" b="1">
                <a:latin typeface="Times New Roman" panose="02020603050405020304" charset="0"/>
                <a:ea typeface="方正仿宋_GBK" panose="03000509000000000000" charset="-122"/>
                <a:sym typeface="+mn-ea"/>
              </a:rPr>
              <a:t>控制性详细规划</a:t>
            </a:r>
            <a:r>
              <a:rPr lang="zh-CN" altLang="en-US">
                <a:latin typeface="Times New Roman" panose="02020603050405020304" charset="0"/>
                <a:ea typeface="方正仿宋_GBK" panose="03000509000000000000" charset="-122"/>
                <a:sym typeface="+mn-ea"/>
              </a:rPr>
              <a:t>成果。</a:t>
            </a:r>
            <a:endParaRPr lang="zh-CN" altLang="en-US">
              <a:latin typeface="Times New Roman" panose="02020603050405020304" charset="0"/>
              <a:ea typeface="方正仿宋_GBK" panose="03000509000000000000" charset="-122"/>
              <a:sym typeface="+mn-lt"/>
            </a:endParaRPr>
          </a:p>
        </p:txBody>
      </p:sp>
      <p:sp>
        <p:nvSpPr>
          <p:cNvPr id="24" name="TextBox 24"/>
          <p:cNvSpPr txBox="1"/>
          <p:nvPr/>
        </p:nvSpPr>
        <p:spPr>
          <a:xfrm>
            <a:off x="2819492" y="806806"/>
            <a:ext cx="995680" cy="337185"/>
          </a:xfrm>
          <a:prstGeom prst="rect">
            <a:avLst/>
          </a:prstGeom>
          <a:noFill/>
        </p:spPr>
        <p:txBody>
          <a:bodyPr wrap="none" rtlCol="0">
            <a:spAutoFit/>
          </a:bodyPr>
          <a:lstStyle/>
          <a:p>
            <a:pPr algn="l" defTabSz="650240" fontAlgn="base">
              <a:buClrTx/>
              <a:buSzTx/>
              <a:buFontTx/>
            </a:pPr>
            <a:r>
              <a:rPr lang="zh-CN" altLang="en-US" sz="1600" b="1" dirty="0">
                <a:solidFill>
                  <a:prstClr val="black">
                    <a:lumMod val="65000"/>
                    <a:lumOff val="35000"/>
                  </a:prstClr>
                </a:solidFill>
                <a:latin typeface="Calibri" panose="020F0502020204030204" pitchFamily="34" charset="0"/>
                <a:ea typeface="微软雅黑" panose="020B0503020204020204" pitchFamily="34" charset="-122"/>
                <a:sym typeface="+mn-ea"/>
              </a:rPr>
              <a:t>规划编制</a:t>
            </a:r>
            <a:endParaRPr lang="zh-CN" altLang="en-US" sz="1600" b="1" dirty="0">
              <a:solidFill>
                <a:prstClr val="black">
                  <a:lumMod val="65000"/>
                  <a:lumOff val="35000"/>
                </a:prstClr>
              </a:solidFill>
              <a:latin typeface="Calibri" panose="020F050202020403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8685"/>
                                        </p:tgtEl>
                                        <p:attrNameLst>
                                          <p:attrName>style.visibility</p:attrName>
                                        </p:attrNameLst>
                                      </p:cBhvr>
                                      <p:to>
                                        <p:strVal val="visible"/>
                                      </p:to>
                                    </p:set>
                                    <p:animEffect transition="in" filter="wipe(left)">
                                      <p:cBhvr>
                                        <p:cTn id="11" dur="500"/>
                                        <p:tgtEl>
                                          <p:spTgt spid="28685"/>
                                        </p:tgtEl>
                                      </p:cBhvr>
                                    </p:animEffect>
                                  </p:childTnLst>
                                </p:cTn>
                              </p:par>
                            </p:childTnLst>
                          </p:cTn>
                        </p:par>
                        <p:par>
                          <p:cTn id="12" fill="hold">
                            <p:stCondLst>
                              <p:cond delay="50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ppt_y</p:attrName>
                                        </p:attrNameLst>
                                      </p:cBhvr>
                                      <p:tavLst>
                                        <p:tav tm="0">
                                          <p:val>
                                            <p:strVal val="#ppt_y-#ppt_h*1.125000"/>
                                          </p:val>
                                        </p:tav>
                                        <p:tav tm="100000">
                                          <p:val>
                                            <p:strVal val="#ppt_y"/>
                                          </p:val>
                                        </p:tav>
                                      </p:tavLst>
                                    </p:anim>
                                    <p:animEffect transition="in" filter="wipe(down)">
                                      <p:cBhvr>
                                        <p:cTn id="20" dur="500"/>
                                        <p:tgtEl>
                                          <p:spTgt spid="24"/>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28676"/>
                                        </p:tgtEl>
                                        <p:attrNameLst>
                                          <p:attrName>style.visibility</p:attrName>
                                        </p:attrNameLst>
                                      </p:cBhvr>
                                      <p:to>
                                        <p:strVal val="visible"/>
                                      </p:to>
                                    </p:set>
                                    <p:anim calcmode="lin" valueType="num">
                                      <p:cBhvr additive="base">
                                        <p:cTn id="23" dur="500" fill="hold"/>
                                        <p:tgtEl>
                                          <p:spTgt spid="28676"/>
                                        </p:tgtEl>
                                        <p:attrNameLst>
                                          <p:attrName>ppt_x</p:attrName>
                                        </p:attrNameLst>
                                      </p:cBhvr>
                                      <p:tavLst>
                                        <p:tav tm="0">
                                          <p:val>
                                            <p:strVal val="#ppt_x"/>
                                          </p:val>
                                        </p:tav>
                                        <p:tav tm="100000">
                                          <p:val>
                                            <p:strVal val="#ppt_x"/>
                                          </p:val>
                                        </p:tav>
                                      </p:tavLst>
                                    </p:anim>
                                    <p:anim calcmode="lin" valueType="num">
                                      <p:cBhvr additive="base">
                                        <p:cTn id="24"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bldLvl="0" animBg="1"/>
      <p:bldP spid="28689" grpId="0" bldLvl="0" animBg="1"/>
      <p:bldP spid="23" grpId="0"/>
      <p:bldP spid="24" grpId="0"/>
      <p:bldP spid="28676" grpId="0" animBg="1"/>
      <p:bldP spid="2867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MH_Other_2"/>
          <p:cNvSpPr/>
          <p:nvPr/>
        </p:nvSpPr>
        <p:spPr bwMode="auto">
          <a:xfrm>
            <a:off x="1131570" y="1404620"/>
            <a:ext cx="2447925" cy="1333500"/>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8686" name="MH_Other_8"/>
          <p:cNvSpPr>
            <a:spLocks noChangeArrowheads="1"/>
          </p:cNvSpPr>
          <p:nvPr/>
        </p:nvSpPr>
        <p:spPr bwMode="auto">
          <a:xfrm>
            <a:off x="3523916" y="1111869"/>
            <a:ext cx="501226" cy="502416"/>
          </a:xfrm>
          <a:prstGeom prst="ellipse">
            <a:avLst/>
          </a:prstGeom>
          <a:solidFill>
            <a:srgbClr val="015835"/>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50240" fontAlgn="base" latinLnBrk="1">
              <a:spcBef>
                <a:spcPct val="0"/>
              </a:spcBef>
              <a:spcAft>
                <a:spcPct val="0"/>
              </a:spcAft>
            </a:pPr>
            <a:r>
              <a:rPr lang="en-US" altLang="zh-CN">
                <a:solidFill>
                  <a:srgbClr val="FFFFFF"/>
                </a:solidFill>
                <a:latin typeface="Calibri" panose="020F0502020204030204" pitchFamily="34" charset="0"/>
                <a:ea typeface="Gungsuh" panose="02030600000101010101" pitchFamily="18" charset="-127"/>
              </a:rPr>
              <a:t>03</a:t>
            </a:r>
            <a:endParaRPr lang="zh-CN" altLang="en-US">
              <a:solidFill>
                <a:srgbClr val="FFFFFF"/>
              </a:solidFill>
              <a:latin typeface="Calibri" panose="020F0502020204030204" pitchFamily="34" charset="0"/>
              <a:ea typeface="Gungsuh" panose="02030600000101010101" pitchFamily="18" charset="-127"/>
            </a:endParaRPr>
          </a:p>
        </p:txBody>
      </p:sp>
      <p:sp>
        <p:nvSpPr>
          <p:cNvPr id="28689" name="MH_Title_1"/>
          <p:cNvSpPr>
            <a:spLocks noChangeArrowheads="1"/>
          </p:cNvSpPr>
          <p:nvPr/>
        </p:nvSpPr>
        <p:spPr bwMode="auto">
          <a:xfrm>
            <a:off x="-17558" y="1854871"/>
            <a:ext cx="1177826" cy="1702199"/>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015835"/>
          </a:solidFill>
          <a:ln w="28575">
            <a:noFill/>
          </a:ln>
        </p:spPr>
        <p:txBody>
          <a:bodyPr lIns="0" tIns="0" rIns="80958"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50240" fontAlgn="base" latinLnBrk="1">
              <a:spcBef>
                <a:spcPct val="0"/>
              </a:spcBef>
              <a:spcAft>
                <a:spcPct val="0"/>
              </a:spcAft>
            </a:pPr>
            <a:r>
              <a:rPr lang="zh-CN" altLang="en-US" sz="1705" dirty="0">
                <a:solidFill>
                  <a:srgbClr val="FFFFFF"/>
                </a:solidFill>
                <a:ea typeface="微软雅黑" panose="020B0503020204020204" pitchFamily="34" charset="-122"/>
                <a:cs typeface="Arial" panose="020B0604020202020204" pitchFamily="34" charset="0"/>
              </a:rPr>
              <a:t>主要内容</a:t>
            </a:r>
            <a:endParaRPr lang="zh-CN" altLang="en-US" sz="1705" dirty="0">
              <a:solidFill>
                <a:srgbClr val="FFFFFF"/>
              </a:solidFill>
              <a:ea typeface="微软雅黑" panose="020B0503020204020204" pitchFamily="34" charset="-122"/>
              <a:cs typeface="Arial" panose="020B0604020202020204" pitchFamily="34" charset="0"/>
            </a:endParaRPr>
          </a:p>
        </p:txBody>
      </p:sp>
      <p:sp>
        <p:nvSpPr>
          <p:cNvPr id="3" name="TextBox 23"/>
          <p:cNvSpPr txBox="1"/>
          <p:nvPr/>
        </p:nvSpPr>
        <p:spPr>
          <a:xfrm>
            <a:off x="3942080" y="1568450"/>
            <a:ext cx="4982210" cy="1373505"/>
          </a:xfrm>
          <a:prstGeom prst="rect">
            <a:avLst/>
          </a:prstGeom>
          <a:noFill/>
        </p:spPr>
        <p:txBody>
          <a:bodyPr wrap="square" rtlCol="0">
            <a:spAutoFit/>
          </a:bodyPr>
          <a:p>
            <a:pPr algn="just" defTabSz="650240" fontAlgn="base">
              <a:lnSpc>
                <a:spcPts val="2000"/>
              </a:lnSpc>
              <a:spcBef>
                <a:spcPct val="0"/>
              </a:spcBef>
              <a:spcAft>
                <a:spcPct val="0"/>
              </a:spcAft>
            </a:pPr>
            <a:r>
              <a:rPr lang="en-US" altLang="zh-CN" sz="1100">
                <a:latin typeface="Times New Roman" panose="02020603050405020304" charset="0"/>
                <a:ea typeface="方正仿宋_GBK" panose="03000509000000000000" charset="-122"/>
                <a:sym typeface="+mn-ea"/>
              </a:rPr>
              <a:t>            </a:t>
            </a:r>
            <a:r>
              <a:rPr lang="zh-CN" altLang="en-US">
                <a:latin typeface="Times New Roman" panose="02020603050405020304" charset="0"/>
                <a:ea typeface="方正仿宋_GBK" panose="03000509000000000000" charset="-122"/>
                <a:sym typeface="+mn-ea"/>
              </a:rPr>
              <a:t>从建筑与小区、城市道路、城市绿地与广场、城市水系等4个方面，要求各专业设计方案中应明确低影响开发雨水系统的设计内容，落实低影响开发控制要求，应按相关规划、文件要求及标准编制建设项目海绵城市设计方案。</a:t>
            </a:r>
            <a:endParaRPr lang="en-GB" altLang="zh-CN" dirty="0">
              <a:solidFill>
                <a:prstClr val="black">
                  <a:lumMod val="65000"/>
                  <a:lumOff val="35000"/>
                </a:prstClr>
              </a:solidFill>
              <a:latin typeface="Arial" panose="020B0604020202020204" pitchFamily="34" charset="0"/>
              <a:ea typeface="微软雅黑" panose="020B0503020204020204" pitchFamily="34" charset="-122"/>
              <a:cs typeface="+mn-ea"/>
              <a:sym typeface="+mn-lt"/>
            </a:endParaRPr>
          </a:p>
        </p:txBody>
      </p:sp>
      <p:sp>
        <p:nvSpPr>
          <p:cNvPr id="4" name="TextBox 24"/>
          <p:cNvSpPr txBox="1"/>
          <p:nvPr/>
        </p:nvSpPr>
        <p:spPr>
          <a:xfrm>
            <a:off x="4032977" y="1156615"/>
            <a:ext cx="995680" cy="337185"/>
          </a:xfrm>
          <a:prstGeom prst="rect">
            <a:avLst/>
          </a:prstGeom>
          <a:noFill/>
        </p:spPr>
        <p:txBody>
          <a:bodyPr wrap="none" rtlCol="0">
            <a:spAutoFit/>
          </a:bodyPr>
          <a:p>
            <a:pPr defTabSz="650240" fontAlgn="base">
              <a:spcBef>
                <a:spcPct val="0"/>
              </a:spcBef>
              <a:spcAft>
                <a:spcPct val="0"/>
              </a:spcAft>
            </a:pPr>
            <a:r>
              <a:rPr lang="zh-CN" altLang="en-US" sz="1600" b="1" dirty="0">
                <a:solidFill>
                  <a:prstClr val="black">
                    <a:lumMod val="65000"/>
                    <a:lumOff val="35000"/>
                  </a:prstClr>
                </a:solidFill>
                <a:latin typeface="Calibri" panose="020F0502020204030204" pitchFamily="34" charset="0"/>
                <a:ea typeface="微软雅黑" panose="020B0503020204020204" pitchFamily="34" charset="-122"/>
              </a:rPr>
              <a:t>工作设计</a:t>
            </a:r>
            <a:endParaRPr lang="zh-CN" altLang="en-US" sz="1600" b="1" dirty="0">
              <a:solidFill>
                <a:prstClr val="black">
                  <a:lumMod val="65000"/>
                  <a:lumOff val="35000"/>
                </a:prstClr>
              </a:solidFill>
              <a:latin typeface="Calibri" panose="020F050202020403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8686"/>
                                        </p:tgtEl>
                                        <p:attrNameLst>
                                          <p:attrName>style.visibility</p:attrName>
                                        </p:attrNameLst>
                                      </p:cBhvr>
                                      <p:to>
                                        <p:strVal val="visible"/>
                                      </p:to>
                                    </p:set>
                                    <p:animEffect transition="in" filter="wipe(left)">
                                      <p:cBhvr>
                                        <p:cTn id="11" dur="500"/>
                                        <p:tgtEl>
                                          <p:spTgt spid="28686"/>
                                        </p:tgtEl>
                                      </p:cBhvr>
                                    </p:animEffect>
                                  </p:childTnLst>
                                </p:cTn>
                              </p:par>
                              <p:par>
                                <p:cTn id="12" presetID="12" presetClass="entr" presetSubtype="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down)">
                                      <p:cBhvr>
                                        <p:cTn id="15" dur="500"/>
                                        <p:tgtEl>
                                          <p:spTgt spid="4"/>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28675"/>
                                        </p:tgtEl>
                                        <p:attrNameLst>
                                          <p:attrName>style.visibility</p:attrName>
                                        </p:attrNameLst>
                                      </p:cBhvr>
                                      <p:to>
                                        <p:strVal val="visible"/>
                                      </p:to>
                                    </p:set>
                                    <p:anim calcmode="lin" valueType="num">
                                      <p:cBhvr additive="base">
                                        <p:cTn id="23" dur="500" fill="hold"/>
                                        <p:tgtEl>
                                          <p:spTgt spid="28675"/>
                                        </p:tgtEl>
                                        <p:attrNameLst>
                                          <p:attrName>ppt_x</p:attrName>
                                        </p:attrNameLst>
                                      </p:cBhvr>
                                      <p:tavLst>
                                        <p:tav tm="0">
                                          <p:val>
                                            <p:strVal val="#ppt_x"/>
                                          </p:val>
                                        </p:tav>
                                        <p:tav tm="100000">
                                          <p:val>
                                            <p:strVal val="#ppt_x"/>
                                          </p:val>
                                        </p:tav>
                                      </p:tavLst>
                                    </p:anim>
                                    <p:anim calcmode="lin" valueType="num">
                                      <p:cBhvr additive="base">
                                        <p:cTn id="24"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bldLvl="0" animBg="1"/>
      <p:bldP spid="28689" grpId="0" bldLvl="0" animBg="1"/>
      <p:bldP spid="3" grpId="0"/>
      <p:bldP spid="4" grpId="0"/>
      <p:bldP spid="28675" grpId="0" animBg="1"/>
      <p:bldP spid="2867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MH_Other_2"/>
          <p:cNvSpPr/>
          <p:nvPr/>
        </p:nvSpPr>
        <p:spPr bwMode="auto">
          <a:xfrm>
            <a:off x="1131570" y="1404620"/>
            <a:ext cx="2447925" cy="1333500"/>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8689" name="MH_Title_1"/>
          <p:cNvSpPr>
            <a:spLocks noChangeArrowheads="1"/>
          </p:cNvSpPr>
          <p:nvPr/>
        </p:nvSpPr>
        <p:spPr bwMode="auto">
          <a:xfrm>
            <a:off x="-17558" y="1854871"/>
            <a:ext cx="1177826" cy="1702199"/>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015835"/>
          </a:solidFill>
          <a:ln w="28575">
            <a:noFill/>
          </a:ln>
        </p:spPr>
        <p:txBody>
          <a:bodyPr lIns="0" tIns="0" rIns="80958"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50240" fontAlgn="base" latinLnBrk="1">
              <a:spcBef>
                <a:spcPct val="0"/>
              </a:spcBef>
              <a:spcAft>
                <a:spcPct val="0"/>
              </a:spcAft>
            </a:pPr>
            <a:r>
              <a:rPr lang="zh-CN" altLang="en-US" sz="1705" dirty="0">
                <a:solidFill>
                  <a:srgbClr val="FFFFFF"/>
                </a:solidFill>
                <a:ea typeface="微软雅黑" panose="020B0503020204020204" pitchFamily="34" charset="-122"/>
                <a:cs typeface="Arial" panose="020B0604020202020204" pitchFamily="34" charset="0"/>
              </a:rPr>
              <a:t>主要内容</a:t>
            </a:r>
            <a:endParaRPr lang="zh-CN" altLang="en-US" sz="1705" dirty="0">
              <a:solidFill>
                <a:srgbClr val="FFFFFF"/>
              </a:solidFill>
              <a:ea typeface="微软雅黑" panose="020B0503020204020204" pitchFamily="34" charset="-122"/>
              <a:cs typeface="Arial" panose="020B0604020202020204" pitchFamily="34" charset="0"/>
            </a:endParaRPr>
          </a:p>
        </p:txBody>
      </p:sp>
      <p:sp>
        <p:nvSpPr>
          <p:cNvPr id="21" name="TextBox 23"/>
          <p:cNvSpPr txBox="1"/>
          <p:nvPr/>
        </p:nvSpPr>
        <p:spPr>
          <a:xfrm>
            <a:off x="3789680" y="1591310"/>
            <a:ext cx="5209540" cy="2143125"/>
          </a:xfrm>
          <a:prstGeom prst="rect">
            <a:avLst/>
          </a:prstGeom>
          <a:noFill/>
        </p:spPr>
        <p:txBody>
          <a:bodyPr wrap="square" rtlCol="0">
            <a:spAutoFit/>
          </a:bodyPr>
          <a:lstStyle/>
          <a:p>
            <a:pPr algn="just" defTabSz="650240" fontAlgn="base">
              <a:lnSpc>
                <a:spcPts val="2000"/>
              </a:lnSpc>
              <a:spcBef>
                <a:spcPct val="0"/>
              </a:spcBef>
              <a:spcAft>
                <a:spcPct val="0"/>
              </a:spcAft>
            </a:pPr>
            <a:r>
              <a:rPr lang="en-US" altLang="zh-CN" sz="1100">
                <a:latin typeface="Times New Roman" panose="02020603050405020304" charset="0"/>
                <a:ea typeface="方正仿宋_GBK" panose="03000509000000000000" charset="-122"/>
                <a:sym typeface="+mn-ea"/>
              </a:rPr>
              <a:t>      </a:t>
            </a:r>
            <a:r>
              <a:rPr lang="en-US" altLang="zh-CN">
                <a:latin typeface="Times New Roman" panose="02020603050405020304" charset="0"/>
                <a:ea typeface="方正仿宋_GBK" panose="03000509000000000000" charset="-122"/>
                <a:sym typeface="+mn-ea"/>
              </a:rPr>
              <a:t>     </a:t>
            </a:r>
            <a:r>
              <a:rPr lang="zh-CN" altLang="en-US">
                <a:latin typeface="Times New Roman" panose="02020603050405020304" charset="0"/>
                <a:ea typeface="方正仿宋_GBK" panose="03000509000000000000" charset="-122"/>
                <a:sym typeface="+mn-ea"/>
              </a:rPr>
              <a:t>从建筑与小区、城市道路、城市绿地与广场、城市水系等4个方面，明确了在建设用地规划或土地出让、建设工程规划、施工图设计审查、建设项目施工、监理、竣工验收备案等管理环节，加强对低影响开发雨水系统构建及相关目标落实情况的审查，以达到低影响开发控制目标和指标要求，并对项目落实海绵城市建设理念的实施进一步做出了规定。</a:t>
            </a:r>
            <a:endParaRPr lang="en-GB" altLang="zh-CN" dirty="0">
              <a:solidFill>
                <a:prstClr val="black">
                  <a:lumMod val="65000"/>
                  <a:lumOff val="35000"/>
                </a:prstClr>
              </a:solidFill>
              <a:latin typeface="Arial" panose="020B0604020202020204" pitchFamily="34" charset="0"/>
              <a:ea typeface="微软雅黑" panose="020B0503020204020204" pitchFamily="34" charset="-122"/>
              <a:cs typeface="+mn-ea"/>
              <a:sym typeface="+mn-lt"/>
            </a:endParaRPr>
          </a:p>
        </p:txBody>
      </p:sp>
      <p:sp>
        <p:nvSpPr>
          <p:cNvPr id="22" name="TextBox 24"/>
          <p:cNvSpPr txBox="1"/>
          <p:nvPr/>
        </p:nvSpPr>
        <p:spPr>
          <a:xfrm>
            <a:off x="4071712" y="1103275"/>
            <a:ext cx="995680" cy="337185"/>
          </a:xfrm>
          <a:prstGeom prst="rect">
            <a:avLst/>
          </a:prstGeom>
          <a:noFill/>
        </p:spPr>
        <p:txBody>
          <a:bodyPr wrap="none" rtlCol="0">
            <a:spAutoFit/>
          </a:bodyPr>
          <a:lstStyle/>
          <a:p>
            <a:pPr defTabSz="650240" fontAlgn="base">
              <a:spcBef>
                <a:spcPct val="0"/>
              </a:spcBef>
              <a:spcAft>
                <a:spcPct val="0"/>
              </a:spcAft>
            </a:pPr>
            <a:r>
              <a:rPr lang="zh-CN" altLang="en-US" sz="1600" b="1" dirty="0">
                <a:solidFill>
                  <a:prstClr val="black">
                    <a:lumMod val="65000"/>
                    <a:lumOff val="35000"/>
                  </a:prstClr>
                </a:solidFill>
                <a:latin typeface="Calibri" panose="020F0502020204030204" pitchFamily="34" charset="0"/>
                <a:ea typeface="微软雅黑" panose="020B0503020204020204" pitchFamily="34" charset="-122"/>
              </a:rPr>
              <a:t>工程建设</a:t>
            </a:r>
            <a:endParaRPr lang="zh-CN" altLang="en-US" sz="1600" b="1" dirty="0">
              <a:solidFill>
                <a:prstClr val="black">
                  <a:lumMod val="65000"/>
                  <a:lumOff val="35000"/>
                </a:prstClr>
              </a:solidFill>
              <a:latin typeface="Calibri" panose="020F0502020204030204" pitchFamily="34" charset="0"/>
              <a:ea typeface="微软雅黑" panose="020B0503020204020204" pitchFamily="34" charset="-122"/>
            </a:endParaRPr>
          </a:p>
        </p:txBody>
      </p:sp>
      <p:sp>
        <p:nvSpPr>
          <p:cNvPr id="3" name="MH_Other_7"/>
          <p:cNvSpPr>
            <a:spLocks noChangeArrowheads="1"/>
          </p:cNvSpPr>
          <p:nvPr/>
        </p:nvSpPr>
        <p:spPr bwMode="auto">
          <a:xfrm>
            <a:off x="3438569" y="1023878"/>
            <a:ext cx="501225" cy="501225"/>
          </a:xfrm>
          <a:prstGeom prst="ellipse">
            <a:avLst/>
          </a:prstGeom>
          <a:solidFill>
            <a:srgbClr val="90C74B"/>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50240" fontAlgn="base" latinLnBrk="1">
              <a:spcBef>
                <a:spcPct val="0"/>
              </a:spcBef>
              <a:spcAft>
                <a:spcPct val="0"/>
              </a:spcAft>
            </a:pPr>
            <a:r>
              <a:rPr lang="en-US" altLang="zh-CN" dirty="0">
                <a:solidFill>
                  <a:srgbClr val="FFFFFF"/>
                </a:solidFill>
                <a:latin typeface="Calibri" panose="020F0502020204030204" pitchFamily="34" charset="0"/>
                <a:ea typeface="Gungsuh" panose="02030600000101010101" pitchFamily="18" charset="-127"/>
              </a:rPr>
              <a:t>04</a:t>
            </a:r>
            <a:endParaRPr lang="zh-CN" altLang="en-US" dirty="0">
              <a:solidFill>
                <a:srgbClr val="FFFFFF"/>
              </a:solidFill>
              <a:latin typeface="Calibri" panose="020F0502020204030204" pitchFamily="34" charset="0"/>
              <a:ea typeface="Gungsuh" panose="02030600000101010101" pitchFamily="18" charset="-127"/>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down)">
                                      <p:cBhvr>
                                        <p:cTn id="12" dur="500"/>
                                        <p:tgtEl>
                                          <p:spTgt spid="2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p:tgtEl>
                                          <p:spTgt spid="21"/>
                                        </p:tgtEl>
                                        <p:attrNameLst>
                                          <p:attrName>ppt_y</p:attrName>
                                        </p:attrNameLst>
                                      </p:cBhvr>
                                      <p:tavLst>
                                        <p:tav tm="0">
                                          <p:val>
                                            <p:strVal val="#ppt_y+#ppt_h*1.125000"/>
                                          </p:val>
                                        </p:tav>
                                        <p:tav tm="100000">
                                          <p:val>
                                            <p:strVal val="#ppt_y"/>
                                          </p:val>
                                        </p:tav>
                                      </p:tavLst>
                                    </p:anim>
                                    <p:animEffect transition="in" filter="wipe(up)">
                                      <p:cBhvr>
                                        <p:cTn id="17" dur="500"/>
                                        <p:tgtEl>
                                          <p:spTgt spid="2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28675"/>
                                        </p:tgtEl>
                                        <p:attrNameLst>
                                          <p:attrName>style.visibility</p:attrName>
                                        </p:attrNameLst>
                                      </p:cBhvr>
                                      <p:to>
                                        <p:strVal val="visible"/>
                                      </p:to>
                                    </p:set>
                                    <p:anim calcmode="lin" valueType="num">
                                      <p:cBhvr additive="base">
                                        <p:cTn id="23" dur="500" fill="hold"/>
                                        <p:tgtEl>
                                          <p:spTgt spid="28675"/>
                                        </p:tgtEl>
                                        <p:attrNameLst>
                                          <p:attrName>ppt_x</p:attrName>
                                        </p:attrNameLst>
                                      </p:cBhvr>
                                      <p:tavLst>
                                        <p:tav tm="0">
                                          <p:val>
                                            <p:strVal val="#ppt_x"/>
                                          </p:val>
                                        </p:tav>
                                        <p:tav tm="100000">
                                          <p:val>
                                            <p:strVal val="#ppt_x"/>
                                          </p:val>
                                        </p:tav>
                                      </p:tavLst>
                                    </p:anim>
                                    <p:anim calcmode="lin" valueType="num">
                                      <p:cBhvr additive="base">
                                        <p:cTn id="24"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9" grpId="0" bldLvl="0" animBg="1"/>
      <p:bldP spid="21" grpId="0"/>
      <p:bldP spid="22" grpId="0"/>
      <p:bldP spid="3" grpId="0" bldLvl="0" animBg="1"/>
      <p:bldP spid="28675" grpId="0" animBg="1"/>
      <p:bldP spid="2867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MH_Other_2"/>
          <p:cNvSpPr/>
          <p:nvPr/>
        </p:nvSpPr>
        <p:spPr bwMode="auto">
          <a:xfrm>
            <a:off x="1131570" y="1404620"/>
            <a:ext cx="2447925" cy="1333500"/>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8686" name="MH_Other_8"/>
          <p:cNvSpPr>
            <a:spLocks noChangeArrowheads="1"/>
          </p:cNvSpPr>
          <p:nvPr/>
        </p:nvSpPr>
        <p:spPr bwMode="auto">
          <a:xfrm>
            <a:off x="3523916" y="1111869"/>
            <a:ext cx="501226" cy="502416"/>
          </a:xfrm>
          <a:prstGeom prst="ellipse">
            <a:avLst/>
          </a:prstGeom>
          <a:solidFill>
            <a:srgbClr val="015835"/>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50240" fontAlgn="base" latinLnBrk="1">
              <a:spcBef>
                <a:spcPct val="0"/>
              </a:spcBef>
              <a:spcAft>
                <a:spcPct val="0"/>
              </a:spcAft>
            </a:pPr>
            <a:r>
              <a:rPr lang="en-US" altLang="zh-CN">
                <a:solidFill>
                  <a:srgbClr val="FFFFFF"/>
                </a:solidFill>
                <a:latin typeface="Calibri" panose="020F0502020204030204" pitchFamily="34" charset="0"/>
                <a:ea typeface="Gungsuh" panose="02030600000101010101" pitchFamily="18" charset="-127"/>
              </a:rPr>
              <a:t>05</a:t>
            </a:r>
            <a:endParaRPr lang="zh-CN" altLang="en-US">
              <a:solidFill>
                <a:srgbClr val="FFFFFF"/>
              </a:solidFill>
              <a:latin typeface="Calibri" panose="020F0502020204030204" pitchFamily="34" charset="0"/>
              <a:ea typeface="Gungsuh" panose="02030600000101010101" pitchFamily="18" charset="-127"/>
            </a:endParaRPr>
          </a:p>
        </p:txBody>
      </p:sp>
      <p:sp>
        <p:nvSpPr>
          <p:cNvPr id="28689" name="MH_Title_1"/>
          <p:cNvSpPr>
            <a:spLocks noChangeArrowheads="1"/>
          </p:cNvSpPr>
          <p:nvPr/>
        </p:nvSpPr>
        <p:spPr bwMode="auto">
          <a:xfrm>
            <a:off x="-17558" y="1854871"/>
            <a:ext cx="1177826" cy="1702199"/>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015835"/>
          </a:solidFill>
          <a:ln w="28575">
            <a:noFill/>
          </a:ln>
        </p:spPr>
        <p:txBody>
          <a:bodyPr lIns="0" tIns="0" rIns="80958"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50240" fontAlgn="base" latinLnBrk="1">
              <a:spcBef>
                <a:spcPct val="0"/>
              </a:spcBef>
              <a:spcAft>
                <a:spcPct val="0"/>
              </a:spcAft>
            </a:pPr>
            <a:r>
              <a:rPr lang="zh-CN" altLang="en-US" sz="1705" dirty="0">
                <a:solidFill>
                  <a:srgbClr val="FFFFFF"/>
                </a:solidFill>
                <a:ea typeface="微软雅黑" panose="020B0503020204020204" pitchFamily="34" charset="-122"/>
                <a:cs typeface="Arial" panose="020B0604020202020204" pitchFamily="34" charset="0"/>
              </a:rPr>
              <a:t>主要内容</a:t>
            </a:r>
            <a:endParaRPr lang="zh-CN" altLang="en-US" sz="1705" dirty="0">
              <a:solidFill>
                <a:srgbClr val="FFFFFF"/>
              </a:solidFill>
              <a:ea typeface="微软雅黑" panose="020B0503020204020204" pitchFamily="34" charset="-122"/>
              <a:cs typeface="Arial" panose="020B0604020202020204" pitchFamily="34" charset="0"/>
            </a:endParaRPr>
          </a:p>
        </p:txBody>
      </p:sp>
      <p:sp>
        <p:nvSpPr>
          <p:cNvPr id="3" name="TextBox 23"/>
          <p:cNvSpPr txBox="1"/>
          <p:nvPr/>
        </p:nvSpPr>
        <p:spPr>
          <a:xfrm>
            <a:off x="3942080" y="1568450"/>
            <a:ext cx="4982210" cy="1373505"/>
          </a:xfrm>
          <a:prstGeom prst="rect">
            <a:avLst/>
          </a:prstGeom>
          <a:noFill/>
        </p:spPr>
        <p:txBody>
          <a:bodyPr wrap="square" rtlCol="0">
            <a:spAutoFit/>
          </a:bodyPr>
          <a:p>
            <a:pPr algn="just" defTabSz="650240" fontAlgn="base">
              <a:lnSpc>
                <a:spcPts val="2000"/>
              </a:lnSpc>
              <a:spcBef>
                <a:spcPct val="0"/>
              </a:spcBef>
              <a:spcAft>
                <a:spcPct val="0"/>
              </a:spcAft>
            </a:pPr>
            <a:r>
              <a:rPr lang="en-US" altLang="zh-CN" sz="1100">
                <a:latin typeface="Times New Roman" panose="02020603050405020304" charset="0"/>
                <a:ea typeface="方正仿宋_GBK" panose="03000509000000000000" charset="-122"/>
                <a:sym typeface="+mn-ea"/>
              </a:rPr>
              <a:t>            </a:t>
            </a:r>
            <a:r>
              <a:rPr lang="zh-CN" altLang="en-US">
                <a:latin typeface="Times New Roman" panose="02020603050405020304" charset="0"/>
                <a:ea typeface="方正仿宋_GBK" panose="03000509000000000000" charset="-122"/>
                <a:sym typeface="+mn-ea"/>
              </a:rPr>
              <a:t>从加强组织领导、建立联动机制、落实资金保障、推动科技创新、重视人才建设、探索管理新模式、加强宣传教育、开展海绵城市建设年度评估等8个方面，对工作的有序推动提出了保障要求。</a:t>
            </a:r>
            <a:endParaRPr lang="en-GB" altLang="zh-CN" dirty="0">
              <a:solidFill>
                <a:prstClr val="black">
                  <a:lumMod val="65000"/>
                  <a:lumOff val="35000"/>
                </a:prstClr>
              </a:solidFill>
              <a:latin typeface="Arial" panose="020B0604020202020204" pitchFamily="34" charset="0"/>
              <a:ea typeface="微软雅黑" panose="020B0503020204020204" pitchFamily="34" charset="-122"/>
              <a:cs typeface="+mn-ea"/>
              <a:sym typeface="+mn-lt"/>
            </a:endParaRPr>
          </a:p>
        </p:txBody>
      </p:sp>
      <p:sp>
        <p:nvSpPr>
          <p:cNvPr id="4" name="TextBox 24"/>
          <p:cNvSpPr txBox="1"/>
          <p:nvPr/>
        </p:nvSpPr>
        <p:spPr>
          <a:xfrm>
            <a:off x="4032977" y="1156615"/>
            <a:ext cx="995680" cy="337185"/>
          </a:xfrm>
          <a:prstGeom prst="rect">
            <a:avLst/>
          </a:prstGeom>
          <a:noFill/>
        </p:spPr>
        <p:txBody>
          <a:bodyPr wrap="none" rtlCol="0">
            <a:spAutoFit/>
          </a:bodyPr>
          <a:p>
            <a:pPr defTabSz="650240" fontAlgn="base">
              <a:spcBef>
                <a:spcPct val="0"/>
              </a:spcBef>
              <a:spcAft>
                <a:spcPct val="0"/>
              </a:spcAft>
            </a:pPr>
            <a:r>
              <a:rPr lang="zh-CN" altLang="en-US" sz="1600" b="1" dirty="0">
                <a:solidFill>
                  <a:prstClr val="black">
                    <a:lumMod val="65000"/>
                    <a:lumOff val="35000"/>
                  </a:prstClr>
                </a:solidFill>
                <a:latin typeface="Calibri" panose="020F0502020204030204" pitchFamily="34" charset="0"/>
                <a:ea typeface="微软雅黑" panose="020B0503020204020204" pitchFamily="34" charset="-122"/>
              </a:rPr>
              <a:t>实施保障</a:t>
            </a:r>
            <a:endParaRPr lang="zh-CN" altLang="en-US" sz="1600" b="1" dirty="0">
              <a:solidFill>
                <a:prstClr val="black">
                  <a:lumMod val="65000"/>
                  <a:lumOff val="35000"/>
                </a:prstClr>
              </a:solidFill>
              <a:latin typeface="Calibri" panose="020F050202020403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8686"/>
                                        </p:tgtEl>
                                        <p:attrNameLst>
                                          <p:attrName>style.visibility</p:attrName>
                                        </p:attrNameLst>
                                      </p:cBhvr>
                                      <p:to>
                                        <p:strVal val="visible"/>
                                      </p:to>
                                    </p:set>
                                    <p:animEffect transition="in" filter="wipe(left)">
                                      <p:cBhvr>
                                        <p:cTn id="11" dur="500"/>
                                        <p:tgtEl>
                                          <p:spTgt spid="28686"/>
                                        </p:tgtEl>
                                      </p:cBhvr>
                                    </p:animEffect>
                                  </p:childTnLst>
                                </p:cTn>
                              </p:par>
                              <p:par>
                                <p:cTn id="12" presetID="12" presetClass="entr" presetSubtype="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down)">
                                      <p:cBhvr>
                                        <p:cTn id="15" dur="500"/>
                                        <p:tgtEl>
                                          <p:spTgt spid="4"/>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28675"/>
                                        </p:tgtEl>
                                        <p:attrNameLst>
                                          <p:attrName>style.visibility</p:attrName>
                                        </p:attrNameLst>
                                      </p:cBhvr>
                                      <p:to>
                                        <p:strVal val="visible"/>
                                      </p:to>
                                    </p:set>
                                    <p:anim calcmode="lin" valueType="num">
                                      <p:cBhvr additive="base">
                                        <p:cTn id="23" dur="500" fill="hold"/>
                                        <p:tgtEl>
                                          <p:spTgt spid="28675"/>
                                        </p:tgtEl>
                                        <p:attrNameLst>
                                          <p:attrName>ppt_x</p:attrName>
                                        </p:attrNameLst>
                                      </p:cBhvr>
                                      <p:tavLst>
                                        <p:tav tm="0">
                                          <p:val>
                                            <p:strVal val="#ppt_x"/>
                                          </p:val>
                                        </p:tav>
                                        <p:tav tm="100000">
                                          <p:val>
                                            <p:strVal val="#ppt_x"/>
                                          </p:val>
                                        </p:tav>
                                      </p:tavLst>
                                    </p:anim>
                                    <p:anim calcmode="lin" valueType="num">
                                      <p:cBhvr additive="base">
                                        <p:cTn id="24"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bldLvl="0" animBg="1"/>
      <p:bldP spid="28689" grpId="0" bldLvl="0" animBg="1"/>
      <p:bldP spid="3" grpId="0"/>
      <p:bldP spid="4" grpId="0"/>
      <p:bldP spid="28675" grpId="0" animBg="1"/>
      <p:bldP spid="2867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建筑小区(1)"/>
          <p:cNvPicPr>
            <a:picLocks noChangeAspect="1"/>
          </p:cNvPicPr>
          <p:nvPr>
            <p:custDataLst>
              <p:tags r:id="rId1"/>
            </p:custDataLst>
          </p:nvPr>
        </p:nvPicPr>
        <p:blipFill>
          <a:blip r:embed="rId2"/>
          <a:stretch>
            <a:fillRect/>
          </a:stretch>
        </p:blipFill>
        <p:spPr>
          <a:xfrm>
            <a:off x="99060" y="732155"/>
            <a:ext cx="8839200" cy="38417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 descr="道路(1)"/>
          <p:cNvPicPr>
            <a:picLocks noChangeAspect="1"/>
          </p:cNvPicPr>
          <p:nvPr/>
        </p:nvPicPr>
        <p:blipFill>
          <a:blip r:embed="rId1"/>
          <a:stretch>
            <a:fillRect/>
          </a:stretch>
        </p:blipFill>
        <p:spPr>
          <a:xfrm>
            <a:off x="1098868" y="265430"/>
            <a:ext cx="6907212" cy="460851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500" fill="hold"/>
                                        <p:tgtEl>
                                          <p:spTgt spid="15361"/>
                                        </p:tgtEl>
                                        <p:attrNameLst>
                                          <p:attrName>ppt_x</p:attrName>
                                        </p:attrNameLst>
                                      </p:cBhvr>
                                      <p:tavLst>
                                        <p:tav tm="0">
                                          <p:val>
                                            <p:strVal val="#ppt_x"/>
                                          </p:val>
                                        </p:tav>
                                        <p:tav tm="100000">
                                          <p:val>
                                            <p:strVal val="#ppt_x"/>
                                          </p:val>
                                        </p:tav>
                                      </p:tavLst>
                                    </p:anim>
                                    <p:anim calcmode="lin" valueType="num">
                                      <p:cBhvr additive="base">
                                        <p:cTn id="8" dur="500" fill="hold"/>
                                        <p:tgtEl>
                                          <p:spTgt spid="153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 descr="城市水系(1)"/>
          <p:cNvPicPr>
            <a:picLocks noChangeAspect="1"/>
          </p:cNvPicPr>
          <p:nvPr/>
        </p:nvPicPr>
        <p:blipFill>
          <a:blip r:embed="rId1"/>
          <a:stretch>
            <a:fillRect/>
          </a:stretch>
        </p:blipFill>
        <p:spPr>
          <a:xfrm>
            <a:off x="494030" y="773748"/>
            <a:ext cx="8193088" cy="3757612"/>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additive="base">
                                        <p:cTn id="7" dur="500" fill="hold"/>
                                        <p:tgtEl>
                                          <p:spTgt spid="16385"/>
                                        </p:tgtEl>
                                        <p:attrNameLst>
                                          <p:attrName>ppt_x</p:attrName>
                                        </p:attrNameLst>
                                      </p:cBhvr>
                                      <p:tavLst>
                                        <p:tav tm="0">
                                          <p:val>
                                            <p:strVal val="#ppt_x"/>
                                          </p:val>
                                        </p:tav>
                                        <p:tav tm="100000">
                                          <p:val>
                                            <p:strVal val="#ppt_x"/>
                                          </p:val>
                                        </p:tav>
                                      </p:tavLst>
                                    </p:anim>
                                    <p:anim calcmode="lin" valueType="num">
                                      <p:cBhvr additive="base">
                                        <p:cTn id="8" dur="500" fill="hold"/>
                                        <p:tgtEl>
                                          <p:spTgt spid="163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52" y="2791843"/>
            <a:ext cx="9157295" cy="2351516"/>
          </a:xfrm>
          <a:custGeom>
            <a:avLst/>
            <a:gdLst>
              <a:gd name="T0" fmla="*/ 5378 w 5687"/>
              <a:gd name="T1" fmla="*/ 0 h 1468"/>
              <a:gd name="T2" fmla="*/ 5477 w 5687"/>
              <a:gd name="T3" fmla="*/ 2 h 1468"/>
              <a:gd name="T4" fmla="*/ 5579 w 5687"/>
              <a:gd name="T5" fmla="*/ 9 h 1468"/>
              <a:gd name="T6" fmla="*/ 5687 w 5687"/>
              <a:gd name="T7" fmla="*/ 22 h 1468"/>
              <a:gd name="T8" fmla="*/ 5687 w 5687"/>
              <a:gd name="T9" fmla="*/ 1468 h 1468"/>
              <a:gd name="T10" fmla="*/ 0 w 5687"/>
              <a:gd name="T11" fmla="*/ 1468 h 1468"/>
              <a:gd name="T12" fmla="*/ 0 w 5687"/>
              <a:gd name="T13" fmla="*/ 704 h 1468"/>
              <a:gd name="T14" fmla="*/ 14 w 5687"/>
              <a:gd name="T15" fmla="*/ 717 h 1468"/>
              <a:gd name="T16" fmla="*/ 32 w 5687"/>
              <a:gd name="T17" fmla="*/ 734 h 1468"/>
              <a:gd name="T18" fmla="*/ 56 w 5687"/>
              <a:gd name="T19" fmla="*/ 755 h 1468"/>
              <a:gd name="T20" fmla="*/ 85 w 5687"/>
              <a:gd name="T21" fmla="*/ 777 h 1468"/>
              <a:gd name="T22" fmla="*/ 120 w 5687"/>
              <a:gd name="T23" fmla="*/ 803 h 1468"/>
              <a:gd name="T24" fmla="*/ 160 w 5687"/>
              <a:gd name="T25" fmla="*/ 833 h 1468"/>
              <a:gd name="T26" fmla="*/ 203 w 5687"/>
              <a:gd name="T27" fmla="*/ 864 h 1468"/>
              <a:gd name="T28" fmla="*/ 254 w 5687"/>
              <a:gd name="T29" fmla="*/ 895 h 1468"/>
              <a:gd name="T30" fmla="*/ 309 w 5687"/>
              <a:gd name="T31" fmla="*/ 928 h 1468"/>
              <a:gd name="T32" fmla="*/ 370 w 5687"/>
              <a:gd name="T33" fmla="*/ 963 h 1468"/>
              <a:gd name="T34" fmla="*/ 434 w 5687"/>
              <a:gd name="T35" fmla="*/ 996 h 1468"/>
              <a:gd name="T36" fmla="*/ 506 w 5687"/>
              <a:gd name="T37" fmla="*/ 1031 h 1468"/>
              <a:gd name="T38" fmla="*/ 580 w 5687"/>
              <a:gd name="T39" fmla="*/ 1062 h 1468"/>
              <a:gd name="T40" fmla="*/ 662 w 5687"/>
              <a:gd name="T41" fmla="*/ 1093 h 1468"/>
              <a:gd name="T42" fmla="*/ 747 w 5687"/>
              <a:gd name="T43" fmla="*/ 1124 h 1468"/>
              <a:gd name="T44" fmla="*/ 839 w 5687"/>
              <a:gd name="T45" fmla="*/ 1150 h 1468"/>
              <a:gd name="T46" fmla="*/ 934 w 5687"/>
              <a:gd name="T47" fmla="*/ 1176 h 1468"/>
              <a:gd name="T48" fmla="*/ 1035 w 5687"/>
              <a:gd name="T49" fmla="*/ 1197 h 1468"/>
              <a:gd name="T50" fmla="*/ 1141 w 5687"/>
              <a:gd name="T51" fmla="*/ 1215 h 1468"/>
              <a:gd name="T52" fmla="*/ 1252 w 5687"/>
              <a:gd name="T53" fmla="*/ 1230 h 1468"/>
              <a:gd name="T54" fmla="*/ 1368 w 5687"/>
              <a:gd name="T55" fmla="*/ 1239 h 1468"/>
              <a:gd name="T56" fmla="*/ 1490 w 5687"/>
              <a:gd name="T57" fmla="*/ 1244 h 1468"/>
              <a:gd name="T58" fmla="*/ 1617 w 5687"/>
              <a:gd name="T59" fmla="*/ 1242 h 1468"/>
              <a:gd name="T60" fmla="*/ 1747 w 5687"/>
              <a:gd name="T61" fmla="*/ 1237 h 1468"/>
              <a:gd name="T62" fmla="*/ 1884 w 5687"/>
              <a:gd name="T63" fmla="*/ 1223 h 1468"/>
              <a:gd name="T64" fmla="*/ 2025 w 5687"/>
              <a:gd name="T65" fmla="*/ 1204 h 1468"/>
              <a:gd name="T66" fmla="*/ 2171 w 5687"/>
              <a:gd name="T67" fmla="*/ 1176 h 1468"/>
              <a:gd name="T68" fmla="*/ 2322 w 5687"/>
              <a:gd name="T69" fmla="*/ 1143 h 1468"/>
              <a:gd name="T70" fmla="*/ 2476 w 5687"/>
              <a:gd name="T71" fmla="*/ 1100 h 1468"/>
              <a:gd name="T72" fmla="*/ 2638 w 5687"/>
              <a:gd name="T73" fmla="*/ 1050 h 1468"/>
              <a:gd name="T74" fmla="*/ 2839 w 5687"/>
              <a:gd name="T75" fmla="*/ 979 h 1468"/>
              <a:gd name="T76" fmla="*/ 3028 w 5687"/>
              <a:gd name="T77" fmla="*/ 907 h 1468"/>
              <a:gd name="T78" fmla="*/ 3207 w 5687"/>
              <a:gd name="T79" fmla="*/ 838 h 1468"/>
              <a:gd name="T80" fmla="*/ 3374 w 5687"/>
              <a:gd name="T81" fmla="*/ 769 h 1468"/>
              <a:gd name="T82" fmla="*/ 3532 w 5687"/>
              <a:gd name="T83" fmla="*/ 701 h 1468"/>
              <a:gd name="T84" fmla="*/ 3679 w 5687"/>
              <a:gd name="T85" fmla="*/ 635 h 1468"/>
              <a:gd name="T86" fmla="*/ 3820 w 5687"/>
              <a:gd name="T87" fmla="*/ 571 h 1468"/>
              <a:gd name="T88" fmla="*/ 3952 w 5687"/>
              <a:gd name="T89" fmla="*/ 508 h 1468"/>
              <a:gd name="T90" fmla="*/ 4077 w 5687"/>
              <a:gd name="T91" fmla="*/ 448 h 1468"/>
              <a:gd name="T92" fmla="*/ 4195 w 5687"/>
              <a:gd name="T93" fmla="*/ 390 h 1468"/>
              <a:gd name="T94" fmla="*/ 4308 w 5687"/>
              <a:gd name="T95" fmla="*/ 337 h 1468"/>
              <a:gd name="T96" fmla="*/ 4416 w 5687"/>
              <a:gd name="T97" fmla="*/ 284 h 1468"/>
              <a:gd name="T98" fmla="*/ 4520 w 5687"/>
              <a:gd name="T99" fmla="*/ 236 h 1468"/>
              <a:gd name="T100" fmla="*/ 4621 w 5687"/>
              <a:gd name="T101" fmla="*/ 191 h 1468"/>
              <a:gd name="T102" fmla="*/ 4718 w 5687"/>
              <a:gd name="T103" fmla="*/ 151 h 1468"/>
              <a:gd name="T104" fmla="*/ 4813 w 5687"/>
              <a:gd name="T105" fmla="*/ 114 h 1468"/>
              <a:gd name="T106" fmla="*/ 4905 w 5687"/>
              <a:gd name="T107" fmla="*/ 83 h 1468"/>
              <a:gd name="T108" fmla="*/ 4999 w 5687"/>
              <a:gd name="T109" fmla="*/ 55 h 1468"/>
              <a:gd name="T110" fmla="*/ 5091 w 5687"/>
              <a:gd name="T111" fmla="*/ 33 h 1468"/>
              <a:gd name="T112" fmla="*/ 5185 w 5687"/>
              <a:gd name="T113" fmla="*/ 17 h 1468"/>
              <a:gd name="T114" fmla="*/ 5280 w 5687"/>
              <a:gd name="T115" fmla="*/ 5 h 1468"/>
              <a:gd name="T116" fmla="*/ 5378 w 5687"/>
              <a:gd name="T1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7" h="1468">
                <a:moveTo>
                  <a:pt x="5378" y="0"/>
                </a:moveTo>
                <a:lnTo>
                  <a:pt x="5477" y="2"/>
                </a:lnTo>
                <a:lnTo>
                  <a:pt x="5579" y="9"/>
                </a:lnTo>
                <a:lnTo>
                  <a:pt x="5687" y="22"/>
                </a:lnTo>
                <a:lnTo>
                  <a:pt x="5687" y="1468"/>
                </a:lnTo>
                <a:lnTo>
                  <a:pt x="0" y="1468"/>
                </a:lnTo>
                <a:lnTo>
                  <a:pt x="0" y="704"/>
                </a:lnTo>
                <a:lnTo>
                  <a:pt x="14" y="717"/>
                </a:lnTo>
                <a:lnTo>
                  <a:pt x="32" y="734"/>
                </a:lnTo>
                <a:lnTo>
                  <a:pt x="56" y="755"/>
                </a:lnTo>
                <a:lnTo>
                  <a:pt x="85" y="777"/>
                </a:lnTo>
                <a:lnTo>
                  <a:pt x="120" y="803"/>
                </a:lnTo>
                <a:lnTo>
                  <a:pt x="160" y="833"/>
                </a:lnTo>
                <a:lnTo>
                  <a:pt x="203" y="864"/>
                </a:lnTo>
                <a:lnTo>
                  <a:pt x="254" y="895"/>
                </a:lnTo>
                <a:lnTo>
                  <a:pt x="309" y="928"/>
                </a:lnTo>
                <a:lnTo>
                  <a:pt x="370" y="963"/>
                </a:lnTo>
                <a:lnTo>
                  <a:pt x="434" y="996"/>
                </a:lnTo>
                <a:lnTo>
                  <a:pt x="506" y="1031"/>
                </a:lnTo>
                <a:lnTo>
                  <a:pt x="580" y="1062"/>
                </a:lnTo>
                <a:lnTo>
                  <a:pt x="662" y="1093"/>
                </a:lnTo>
                <a:lnTo>
                  <a:pt x="747" y="1124"/>
                </a:lnTo>
                <a:lnTo>
                  <a:pt x="839" y="1150"/>
                </a:lnTo>
                <a:lnTo>
                  <a:pt x="934" y="1176"/>
                </a:lnTo>
                <a:lnTo>
                  <a:pt x="1035" y="1197"/>
                </a:lnTo>
                <a:lnTo>
                  <a:pt x="1141" y="1215"/>
                </a:lnTo>
                <a:lnTo>
                  <a:pt x="1252" y="1230"/>
                </a:lnTo>
                <a:lnTo>
                  <a:pt x="1368" y="1239"/>
                </a:lnTo>
                <a:lnTo>
                  <a:pt x="1490" y="1244"/>
                </a:lnTo>
                <a:lnTo>
                  <a:pt x="1617" y="1242"/>
                </a:lnTo>
                <a:lnTo>
                  <a:pt x="1747" y="1237"/>
                </a:lnTo>
                <a:lnTo>
                  <a:pt x="1884" y="1223"/>
                </a:lnTo>
                <a:lnTo>
                  <a:pt x="2025" y="1204"/>
                </a:lnTo>
                <a:lnTo>
                  <a:pt x="2171" y="1176"/>
                </a:lnTo>
                <a:lnTo>
                  <a:pt x="2322" y="1143"/>
                </a:lnTo>
                <a:lnTo>
                  <a:pt x="2476" y="1100"/>
                </a:lnTo>
                <a:lnTo>
                  <a:pt x="2638" y="1050"/>
                </a:lnTo>
                <a:lnTo>
                  <a:pt x="2839" y="979"/>
                </a:lnTo>
                <a:lnTo>
                  <a:pt x="3028" y="907"/>
                </a:lnTo>
                <a:lnTo>
                  <a:pt x="3207" y="838"/>
                </a:lnTo>
                <a:lnTo>
                  <a:pt x="3374" y="769"/>
                </a:lnTo>
                <a:lnTo>
                  <a:pt x="3532" y="701"/>
                </a:lnTo>
                <a:lnTo>
                  <a:pt x="3679" y="635"/>
                </a:lnTo>
                <a:lnTo>
                  <a:pt x="3820" y="571"/>
                </a:lnTo>
                <a:lnTo>
                  <a:pt x="3952" y="508"/>
                </a:lnTo>
                <a:lnTo>
                  <a:pt x="4077" y="448"/>
                </a:lnTo>
                <a:lnTo>
                  <a:pt x="4195" y="390"/>
                </a:lnTo>
                <a:lnTo>
                  <a:pt x="4308" y="337"/>
                </a:lnTo>
                <a:lnTo>
                  <a:pt x="4416" y="284"/>
                </a:lnTo>
                <a:lnTo>
                  <a:pt x="4520" y="236"/>
                </a:lnTo>
                <a:lnTo>
                  <a:pt x="4621" y="191"/>
                </a:lnTo>
                <a:lnTo>
                  <a:pt x="4718" y="151"/>
                </a:lnTo>
                <a:lnTo>
                  <a:pt x="4813" y="114"/>
                </a:lnTo>
                <a:lnTo>
                  <a:pt x="4905" y="83"/>
                </a:lnTo>
                <a:lnTo>
                  <a:pt x="4999" y="55"/>
                </a:lnTo>
                <a:lnTo>
                  <a:pt x="5091" y="33"/>
                </a:lnTo>
                <a:lnTo>
                  <a:pt x="5185" y="17"/>
                </a:lnTo>
                <a:lnTo>
                  <a:pt x="5280" y="5"/>
                </a:lnTo>
                <a:lnTo>
                  <a:pt x="5378" y="0"/>
                </a:lnTo>
                <a:close/>
              </a:path>
            </a:pathLst>
          </a:custGeom>
          <a:solidFill>
            <a:srgbClr val="90C74B"/>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7" name="Freeform 7"/>
          <p:cNvSpPr/>
          <p:nvPr/>
        </p:nvSpPr>
        <p:spPr bwMode="auto">
          <a:xfrm>
            <a:off x="252" y="2750194"/>
            <a:ext cx="9157295" cy="2146480"/>
          </a:xfrm>
          <a:custGeom>
            <a:avLst/>
            <a:gdLst>
              <a:gd name="T0" fmla="*/ 5511 w 5687"/>
              <a:gd name="T1" fmla="*/ 3 h 1340"/>
              <a:gd name="T2" fmla="*/ 5687 w 5687"/>
              <a:gd name="T3" fmla="*/ 26 h 1340"/>
              <a:gd name="T4" fmla="*/ 5600 w 5687"/>
              <a:gd name="T5" fmla="*/ 42 h 1340"/>
              <a:gd name="T6" fmla="*/ 5424 w 5687"/>
              <a:gd name="T7" fmla="*/ 43 h 1340"/>
              <a:gd name="T8" fmla="*/ 5277 w 5687"/>
              <a:gd name="T9" fmla="*/ 61 h 1340"/>
              <a:gd name="T10" fmla="*/ 5013 w 5687"/>
              <a:gd name="T11" fmla="*/ 125 h 1340"/>
              <a:gd name="T12" fmla="*/ 4749 w 5687"/>
              <a:gd name="T13" fmla="*/ 222 h 1340"/>
              <a:gd name="T14" fmla="*/ 4466 w 5687"/>
              <a:gd name="T15" fmla="*/ 352 h 1340"/>
              <a:gd name="T16" fmla="*/ 4056 w 5687"/>
              <a:gd name="T17" fmla="*/ 553 h 1340"/>
              <a:gd name="T18" fmla="*/ 3664 w 5687"/>
              <a:gd name="T19" fmla="*/ 744 h 1340"/>
              <a:gd name="T20" fmla="*/ 3249 w 5687"/>
              <a:gd name="T21" fmla="*/ 928 h 1340"/>
              <a:gd name="T22" fmla="*/ 2954 w 5687"/>
              <a:gd name="T23" fmla="*/ 1045 h 1340"/>
              <a:gd name="T24" fmla="*/ 2646 w 5687"/>
              <a:gd name="T25" fmla="*/ 1150 h 1340"/>
              <a:gd name="T26" fmla="*/ 2323 w 5687"/>
              <a:gd name="T27" fmla="*/ 1239 h 1340"/>
              <a:gd name="T28" fmla="*/ 2037 w 5687"/>
              <a:gd name="T29" fmla="*/ 1296 h 1340"/>
              <a:gd name="T30" fmla="*/ 1785 w 5687"/>
              <a:gd name="T31" fmla="*/ 1327 h 1340"/>
              <a:gd name="T32" fmla="*/ 1525 w 5687"/>
              <a:gd name="T33" fmla="*/ 1340 h 1340"/>
              <a:gd name="T34" fmla="*/ 1212 w 5687"/>
              <a:gd name="T35" fmla="*/ 1322 h 1340"/>
              <a:gd name="T36" fmla="*/ 953 w 5687"/>
              <a:gd name="T37" fmla="*/ 1281 h 1340"/>
              <a:gd name="T38" fmla="*/ 700 w 5687"/>
              <a:gd name="T39" fmla="*/ 1208 h 1340"/>
              <a:gd name="T40" fmla="*/ 502 w 5687"/>
              <a:gd name="T41" fmla="*/ 1130 h 1340"/>
              <a:gd name="T42" fmla="*/ 269 w 5687"/>
              <a:gd name="T43" fmla="*/ 1012 h 1340"/>
              <a:gd name="T44" fmla="*/ 54 w 5687"/>
              <a:gd name="T45" fmla="*/ 868 h 1340"/>
              <a:gd name="T46" fmla="*/ 0 w 5687"/>
              <a:gd name="T47" fmla="*/ 153 h 1340"/>
              <a:gd name="T48" fmla="*/ 137 w 5687"/>
              <a:gd name="T49" fmla="*/ 330 h 1340"/>
              <a:gd name="T50" fmla="*/ 292 w 5687"/>
              <a:gd name="T51" fmla="*/ 493 h 1340"/>
              <a:gd name="T52" fmla="*/ 476 w 5687"/>
              <a:gd name="T53" fmla="*/ 651 h 1340"/>
              <a:gd name="T54" fmla="*/ 695 w 5687"/>
              <a:gd name="T55" fmla="*/ 791 h 1340"/>
              <a:gd name="T56" fmla="*/ 931 w 5687"/>
              <a:gd name="T57" fmla="*/ 902 h 1340"/>
              <a:gd name="T58" fmla="*/ 1183 w 5687"/>
              <a:gd name="T59" fmla="*/ 979 h 1340"/>
              <a:gd name="T60" fmla="*/ 1322 w 5687"/>
              <a:gd name="T61" fmla="*/ 1006 h 1340"/>
              <a:gd name="T62" fmla="*/ 1625 w 5687"/>
              <a:gd name="T63" fmla="*/ 1036 h 1340"/>
              <a:gd name="T64" fmla="*/ 1928 w 5687"/>
              <a:gd name="T65" fmla="*/ 1031 h 1340"/>
              <a:gd name="T66" fmla="*/ 2230 w 5687"/>
              <a:gd name="T67" fmla="*/ 998 h 1340"/>
              <a:gd name="T68" fmla="*/ 2487 w 5687"/>
              <a:gd name="T69" fmla="*/ 949 h 1340"/>
              <a:gd name="T70" fmla="*/ 2797 w 5687"/>
              <a:gd name="T71" fmla="*/ 871 h 1340"/>
              <a:gd name="T72" fmla="*/ 3188 w 5687"/>
              <a:gd name="T73" fmla="*/ 748 h 1340"/>
              <a:gd name="T74" fmla="*/ 3653 w 5687"/>
              <a:gd name="T75" fmla="*/ 573 h 1340"/>
              <a:gd name="T76" fmla="*/ 4100 w 5687"/>
              <a:gd name="T77" fmla="*/ 389 h 1340"/>
              <a:gd name="T78" fmla="*/ 4528 w 5687"/>
              <a:gd name="T79" fmla="*/ 213 h 1340"/>
              <a:gd name="T80" fmla="*/ 4843 w 5687"/>
              <a:gd name="T81" fmla="*/ 99 h 1340"/>
              <a:gd name="T82" fmla="*/ 5082 w 5687"/>
              <a:gd name="T83" fmla="*/ 38 h 1340"/>
              <a:gd name="T84" fmla="*/ 5320 w 5687"/>
              <a:gd name="T85" fmla="*/ 5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7" h="1340">
                <a:moveTo>
                  <a:pt x="5423" y="0"/>
                </a:moveTo>
                <a:lnTo>
                  <a:pt x="5511" y="3"/>
                </a:lnTo>
                <a:lnTo>
                  <a:pt x="5600" y="10"/>
                </a:lnTo>
                <a:lnTo>
                  <a:pt x="5687" y="26"/>
                </a:lnTo>
                <a:lnTo>
                  <a:pt x="5687" y="50"/>
                </a:lnTo>
                <a:lnTo>
                  <a:pt x="5600" y="42"/>
                </a:lnTo>
                <a:lnTo>
                  <a:pt x="5513" y="38"/>
                </a:lnTo>
                <a:lnTo>
                  <a:pt x="5424" y="43"/>
                </a:lnTo>
                <a:lnTo>
                  <a:pt x="5409" y="43"/>
                </a:lnTo>
                <a:lnTo>
                  <a:pt x="5277" y="61"/>
                </a:lnTo>
                <a:lnTo>
                  <a:pt x="5145" y="88"/>
                </a:lnTo>
                <a:lnTo>
                  <a:pt x="5013" y="125"/>
                </a:lnTo>
                <a:lnTo>
                  <a:pt x="4881" y="170"/>
                </a:lnTo>
                <a:lnTo>
                  <a:pt x="4749" y="222"/>
                </a:lnTo>
                <a:lnTo>
                  <a:pt x="4608" y="284"/>
                </a:lnTo>
                <a:lnTo>
                  <a:pt x="4466" y="352"/>
                </a:lnTo>
                <a:lnTo>
                  <a:pt x="4247" y="458"/>
                </a:lnTo>
                <a:lnTo>
                  <a:pt x="4056" y="553"/>
                </a:lnTo>
                <a:lnTo>
                  <a:pt x="3862" y="649"/>
                </a:lnTo>
                <a:lnTo>
                  <a:pt x="3664" y="744"/>
                </a:lnTo>
                <a:lnTo>
                  <a:pt x="3459" y="838"/>
                </a:lnTo>
                <a:lnTo>
                  <a:pt x="3249" y="928"/>
                </a:lnTo>
                <a:lnTo>
                  <a:pt x="3103" y="987"/>
                </a:lnTo>
                <a:lnTo>
                  <a:pt x="2954" y="1045"/>
                </a:lnTo>
                <a:lnTo>
                  <a:pt x="2803" y="1100"/>
                </a:lnTo>
                <a:lnTo>
                  <a:pt x="2646" y="1150"/>
                </a:lnTo>
                <a:lnTo>
                  <a:pt x="2487" y="1197"/>
                </a:lnTo>
                <a:lnTo>
                  <a:pt x="2323" y="1239"/>
                </a:lnTo>
                <a:lnTo>
                  <a:pt x="2183" y="1270"/>
                </a:lnTo>
                <a:lnTo>
                  <a:pt x="2037" y="1296"/>
                </a:lnTo>
                <a:lnTo>
                  <a:pt x="1891" y="1317"/>
                </a:lnTo>
                <a:lnTo>
                  <a:pt x="1785" y="1327"/>
                </a:lnTo>
                <a:lnTo>
                  <a:pt x="1679" y="1334"/>
                </a:lnTo>
                <a:lnTo>
                  <a:pt x="1525" y="1340"/>
                </a:lnTo>
                <a:lnTo>
                  <a:pt x="1370" y="1336"/>
                </a:lnTo>
                <a:lnTo>
                  <a:pt x="1212" y="1322"/>
                </a:lnTo>
                <a:lnTo>
                  <a:pt x="1084" y="1305"/>
                </a:lnTo>
                <a:lnTo>
                  <a:pt x="953" y="1281"/>
                </a:lnTo>
                <a:lnTo>
                  <a:pt x="827" y="1248"/>
                </a:lnTo>
                <a:lnTo>
                  <a:pt x="700" y="1208"/>
                </a:lnTo>
                <a:lnTo>
                  <a:pt x="575" y="1161"/>
                </a:lnTo>
                <a:lnTo>
                  <a:pt x="502" y="1130"/>
                </a:lnTo>
                <a:lnTo>
                  <a:pt x="384" y="1074"/>
                </a:lnTo>
                <a:lnTo>
                  <a:pt x="269" y="1012"/>
                </a:lnTo>
                <a:lnTo>
                  <a:pt x="160" y="942"/>
                </a:lnTo>
                <a:lnTo>
                  <a:pt x="54" y="868"/>
                </a:lnTo>
                <a:lnTo>
                  <a:pt x="0" y="826"/>
                </a:lnTo>
                <a:lnTo>
                  <a:pt x="0" y="153"/>
                </a:lnTo>
                <a:lnTo>
                  <a:pt x="68" y="243"/>
                </a:lnTo>
                <a:lnTo>
                  <a:pt x="137" y="330"/>
                </a:lnTo>
                <a:lnTo>
                  <a:pt x="212" y="413"/>
                </a:lnTo>
                <a:lnTo>
                  <a:pt x="292" y="493"/>
                </a:lnTo>
                <a:lnTo>
                  <a:pt x="375" y="569"/>
                </a:lnTo>
                <a:lnTo>
                  <a:pt x="476" y="651"/>
                </a:lnTo>
                <a:lnTo>
                  <a:pt x="584" y="725"/>
                </a:lnTo>
                <a:lnTo>
                  <a:pt x="695" y="791"/>
                </a:lnTo>
                <a:lnTo>
                  <a:pt x="811" y="850"/>
                </a:lnTo>
                <a:lnTo>
                  <a:pt x="931" y="902"/>
                </a:lnTo>
                <a:lnTo>
                  <a:pt x="1056" y="944"/>
                </a:lnTo>
                <a:lnTo>
                  <a:pt x="1183" y="979"/>
                </a:lnTo>
                <a:lnTo>
                  <a:pt x="1289" y="1001"/>
                </a:lnTo>
                <a:lnTo>
                  <a:pt x="1322" y="1006"/>
                </a:lnTo>
                <a:lnTo>
                  <a:pt x="1473" y="1025"/>
                </a:lnTo>
                <a:lnTo>
                  <a:pt x="1625" y="1036"/>
                </a:lnTo>
                <a:lnTo>
                  <a:pt x="1776" y="1038"/>
                </a:lnTo>
                <a:lnTo>
                  <a:pt x="1928" y="1031"/>
                </a:lnTo>
                <a:lnTo>
                  <a:pt x="2079" y="1017"/>
                </a:lnTo>
                <a:lnTo>
                  <a:pt x="2230" y="998"/>
                </a:lnTo>
                <a:lnTo>
                  <a:pt x="2377" y="972"/>
                </a:lnTo>
                <a:lnTo>
                  <a:pt x="2487" y="949"/>
                </a:lnTo>
                <a:lnTo>
                  <a:pt x="2596" y="923"/>
                </a:lnTo>
                <a:lnTo>
                  <a:pt x="2797" y="871"/>
                </a:lnTo>
                <a:lnTo>
                  <a:pt x="2995" y="810"/>
                </a:lnTo>
                <a:lnTo>
                  <a:pt x="3188" y="748"/>
                </a:lnTo>
                <a:lnTo>
                  <a:pt x="3424" y="663"/>
                </a:lnTo>
                <a:lnTo>
                  <a:pt x="3653" y="573"/>
                </a:lnTo>
                <a:lnTo>
                  <a:pt x="3879" y="481"/>
                </a:lnTo>
                <a:lnTo>
                  <a:pt x="4100" y="389"/>
                </a:lnTo>
                <a:lnTo>
                  <a:pt x="4331" y="293"/>
                </a:lnTo>
                <a:lnTo>
                  <a:pt x="4528" y="213"/>
                </a:lnTo>
                <a:lnTo>
                  <a:pt x="4723" y="139"/>
                </a:lnTo>
                <a:lnTo>
                  <a:pt x="4843" y="99"/>
                </a:lnTo>
                <a:lnTo>
                  <a:pt x="4963" y="66"/>
                </a:lnTo>
                <a:lnTo>
                  <a:pt x="5082" y="38"/>
                </a:lnTo>
                <a:lnTo>
                  <a:pt x="5202" y="17"/>
                </a:lnTo>
                <a:lnTo>
                  <a:pt x="5320" y="5"/>
                </a:lnTo>
                <a:lnTo>
                  <a:pt x="5423"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8" name="Freeform 8"/>
          <p:cNvSpPr/>
          <p:nvPr/>
        </p:nvSpPr>
        <p:spPr bwMode="auto">
          <a:xfrm>
            <a:off x="6022457" y="3246768"/>
            <a:ext cx="3135090" cy="1209398"/>
          </a:xfrm>
          <a:custGeom>
            <a:avLst/>
            <a:gdLst>
              <a:gd name="T0" fmla="*/ 1750 w 1947"/>
              <a:gd name="T1" fmla="*/ 0 h 755"/>
              <a:gd name="T2" fmla="*/ 1813 w 1947"/>
              <a:gd name="T3" fmla="*/ 2 h 755"/>
              <a:gd name="T4" fmla="*/ 1879 w 1947"/>
              <a:gd name="T5" fmla="*/ 6 h 755"/>
              <a:gd name="T6" fmla="*/ 1947 w 1947"/>
              <a:gd name="T7" fmla="*/ 13 h 755"/>
              <a:gd name="T8" fmla="*/ 1947 w 1947"/>
              <a:gd name="T9" fmla="*/ 179 h 755"/>
              <a:gd name="T10" fmla="*/ 1855 w 1947"/>
              <a:gd name="T11" fmla="*/ 162 h 755"/>
              <a:gd name="T12" fmla="*/ 1759 w 1947"/>
              <a:gd name="T13" fmla="*/ 150 h 755"/>
              <a:gd name="T14" fmla="*/ 1646 w 1947"/>
              <a:gd name="T15" fmla="*/ 145 h 755"/>
              <a:gd name="T16" fmla="*/ 1530 w 1947"/>
              <a:gd name="T17" fmla="*/ 145 h 755"/>
              <a:gd name="T18" fmla="*/ 1415 w 1947"/>
              <a:gd name="T19" fmla="*/ 153 h 755"/>
              <a:gd name="T20" fmla="*/ 1299 w 1947"/>
              <a:gd name="T21" fmla="*/ 169 h 755"/>
              <a:gd name="T22" fmla="*/ 1181 w 1947"/>
              <a:gd name="T23" fmla="*/ 190 h 755"/>
              <a:gd name="T24" fmla="*/ 1047 w 1947"/>
              <a:gd name="T25" fmla="*/ 223 h 755"/>
              <a:gd name="T26" fmla="*/ 912 w 1947"/>
              <a:gd name="T27" fmla="*/ 263 h 755"/>
              <a:gd name="T28" fmla="*/ 776 w 1947"/>
              <a:gd name="T29" fmla="*/ 309 h 755"/>
              <a:gd name="T30" fmla="*/ 643 w 1947"/>
              <a:gd name="T31" fmla="*/ 363 h 755"/>
              <a:gd name="T32" fmla="*/ 509 w 1947"/>
              <a:gd name="T33" fmla="*/ 426 h 755"/>
              <a:gd name="T34" fmla="*/ 379 w 1947"/>
              <a:gd name="T35" fmla="*/ 495 h 755"/>
              <a:gd name="T36" fmla="*/ 250 w 1947"/>
              <a:gd name="T37" fmla="*/ 573 h 755"/>
              <a:gd name="T38" fmla="*/ 123 w 1947"/>
              <a:gd name="T39" fmla="*/ 660 h 755"/>
              <a:gd name="T40" fmla="*/ 0 w 1947"/>
              <a:gd name="T41" fmla="*/ 755 h 755"/>
              <a:gd name="T42" fmla="*/ 117 w 1947"/>
              <a:gd name="T43" fmla="*/ 650 h 755"/>
              <a:gd name="T44" fmla="*/ 236 w 1947"/>
              <a:gd name="T45" fmla="*/ 554 h 755"/>
              <a:gd name="T46" fmla="*/ 360 w 1947"/>
              <a:gd name="T47" fmla="*/ 464 h 755"/>
              <a:gd name="T48" fmla="*/ 486 w 1947"/>
              <a:gd name="T49" fmla="*/ 382 h 755"/>
              <a:gd name="T50" fmla="*/ 617 w 1947"/>
              <a:gd name="T51" fmla="*/ 309 h 755"/>
              <a:gd name="T52" fmla="*/ 749 w 1947"/>
              <a:gd name="T53" fmla="*/ 243 h 755"/>
              <a:gd name="T54" fmla="*/ 882 w 1947"/>
              <a:gd name="T55" fmla="*/ 184 h 755"/>
              <a:gd name="T56" fmla="*/ 1016 w 1947"/>
              <a:gd name="T57" fmla="*/ 134 h 755"/>
              <a:gd name="T58" fmla="*/ 1153 w 1947"/>
              <a:gd name="T59" fmla="*/ 89 h 755"/>
              <a:gd name="T60" fmla="*/ 1301 w 1947"/>
              <a:gd name="T61" fmla="*/ 51 h 755"/>
              <a:gd name="T62" fmla="*/ 1450 w 1947"/>
              <a:gd name="T63" fmla="*/ 23 h 755"/>
              <a:gd name="T64" fmla="*/ 1599 w 1947"/>
              <a:gd name="T65" fmla="*/ 6 h 755"/>
              <a:gd name="T66" fmla="*/ 1750 w 1947"/>
              <a:gd name="T67"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755">
                <a:moveTo>
                  <a:pt x="1750" y="0"/>
                </a:moveTo>
                <a:lnTo>
                  <a:pt x="1813" y="2"/>
                </a:lnTo>
                <a:lnTo>
                  <a:pt x="1879" y="6"/>
                </a:lnTo>
                <a:lnTo>
                  <a:pt x="1947" y="13"/>
                </a:lnTo>
                <a:lnTo>
                  <a:pt x="1947" y="179"/>
                </a:lnTo>
                <a:lnTo>
                  <a:pt x="1855" y="162"/>
                </a:lnTo>
                <a:lnTo>
                  <a:pt x="1759" y="150"/>
                </a:lnTo>
                <a:lnTo>
                  <a:pt x="1646" y="145"/>
                </a:lnTo>
                <a:lnTo>
                  <a:pt x="1530" y="145"/>
                </a:lnTo>
                <a:lnTo>
                  <a:pt x="1415" y="153"/>
                </a:lnTo>
                <a:lnTo>
                  <a:pt x="1299" y="169"/>
                </a:lnTo>
                <a:lnTo>
                  <a:pt x="1181" y="190"/>
                </a:lnTo>
                <a:lnTo>
                  <a:pt x="1047" y="223"/>
                </a:lnTo>
                <a:lnTo>
                  <a:pt x="912" y="263"/>
                </a:lnTo>
                <a:lnTo>
                  <a:pt x="776" y="309"/>
                </a:lnTo>
                <a:lnTo>
                  <a:pt x="643" y="363"/>
                </a:lnTo>
                <a:lnTo>
                  <a:pt x="509" y="426"/>
                </a:lnTo>
                <a:lnTo>
                  <a:pt x="379" y="495"/>
                </a:lnTo>
                <a:lnTo>
                  <a:pt x="250" y="573"/>
                </a:lnTo>
                <a:lnTo>
                  <a:pt x="123" y="660"/>
                </a:lnTo>
                <a:lnTo>
                  <a:pt x="0" y="755"/>
                </a:lnTo>
                <a:lnTo>
                  <a:pt x="117" y="650"/>
                </a:lnTo>
                <a:lnTo>
                  <a:pt x="236" y="554"/>
                </a:lnTo>
                <a:lnTo>
                  <a:pt x="360" y="464"/>
                </a:lnTo>
                <a:lnTo>
                  <a:pt x="486" y="382"/>
                </a:lnTo>
                <a:lnTo>
                  <a:pt x="617" y="309"/>
                </a:lnTo>
                <a:lnTo>
                  <a:pt x="749" y="243"/>
                </a:lnTo>
                <a:lnTo>
                  <a:pt x="882" y="184"/>
                </a:lnTo>
                <a:lnTo>
                  <a:pt x="1016" y="134"/>
                </a:lnTo>
                <a:lnTo>
                  <a:pt x="1153" y="89"/>
                </a:lnTo>
                <a:lnTo>
                  <a:pt x="1301" y="51"/>
                </a:lnTo>
                <a:lnTo>
                  <a:pt x="1450" y="23"/>
                </a:lnTo>
                <a:lnTo>
                  <a:pt x="1599" y="6"/>
                </a:lnTo>
                <a:lnTo>
                  <a:pt x="175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9" name="Freeform 9"/>
          <p:cNvSpPr/>
          <p:nvPr/>
        </p:nvSpPr>
        <p:spPr bwMode="auto">
          <a:xfrm>
            <a:off x="252" y="1620890"/>
            <a:ext cx="3284839" cy="2611017"/>
          </a:xfrm>
          <a:custGeom>
            <a:avLst/>
            <a:gdLst>
              <a:gd name="T0" fmla="*/ 0 w 2040"/>
              <a:gd name="T1" fmla="*/ 0 h 1630"/>
              <a:gd name="T2" fmla="*/ 70 w 2040"/>
              <a:gd name="T3" fmla="*/ 153 h 1630"/>
              <a:gd name="T4" fmla="*/ 141 w 2040"/>
              <a:gd name="T5" fmla="*/ 295 h 1630"/>
              <a:gd name="T6" fmla="*/ 214 w 2040"/>
              <a:gd name="T7" fmla="*/ 429 h 1630"/>
              <a:gd name="T8" fmla="*/ 288 w 2040"/>
              <a:gd name="T9" fmla="*/ 552 h 1630"/>
              <a:gd name="T10" fmla="*/ 365 w 2040"/>
              <a:gd name="T11" fmla="*/ 667 h 1630"/>
              <a:gd name="T12" fmla="*/ 443 w 2040"/>
              <a:gd name="T13" fmla="*/ 773 h 1630"/>
              <a:gd name="T14" fmla="*/ 523 w 2040"/>
              <a:gd name="T15" fmla="*/ 871 h 1630"/>
              <a:gd name="T16" fmla="*/ 603 w 2040"/>
              <a:gd name="T17" fmla="*/ 960 h 1630"/>
              <a:gd name="T18" fmla="*/ 684 w 2040"/>
              <a:gd name="T19" fmla="*/ 1043 h 1630"/>
              <a:gd name="T20" fmla="*/ 764 w 2040"/>
              <a:gd name="T21" fmla="*/ 1118 h 1630"/>
              <a:gd name="T22" fmla="*/ 846 w 2040"/>
              <a:gd name="T23" fmla="*/ 1187 h 1630"/>
              <a:gd name="T24" fmla="*/ 927 w 2040"/>
              <a:gd name="T25" fmla="*/ 1248 h 1630"/>
              <a:gd name="T26" fmla="*/ 1007 w 2040"/>
              <a:gd name="T27" fmla="*/ 1304 h 1630"/>
              <a:gd name="T28" fmla="*/ 1087 w 2040"/>
              <a:gd name="T29" fmla="*/ 1354 h 1630"/>
              <a:gd name="T30" fmla="*/ 1165 w 2040"/>
              <a:gd name="T31" fmla="*/ 1397 h 1630"/>
              <a:gd name="T32" fmla="*/ 1242 w 2040"/>
              <a:gd name="T33" fmla="*/ 1435 h 1630"/>
              <a:gd name="T34" fmla="*/ 1316 w 2040"/>
              <a:gd name="T35" fmla="*/ 1470 h 1630"/>
              <a:gd name="T36" fmla="*/ 1389 w 2040"/>
              <a:gd name="T37" fmla="*/ 1500 h 1630"/>
              <a:gd name="T38" fmla="*/ 1460 w 2040"/>
              <a:gd name="T39" fmla="*/ 1524 h 1630"/>
              <a:gd name="T40" fmla="*/ 1530 w 2040"/>
              <a:gd name="T41" fmla="*/ 1545 h 1630"/>
              <a:gd name="T42" fmla="*/ 1596 w 2040"/>
              <a:gd name="T43" fmla="*/ 1562 h 1630"/>
              <a:gd name="T44" fmla="*/ 1658 w 2040"/>
              <a:gd name="T45" fmla="*/ 1576 h 1630"/>
              <a:gd name="T46" fmla="*/ 1717 w 2040"/>
              <a:gd name="T47" fmla="*/ 1588 h 1630"/>
              <a:gd name="T48" fmla="*/ 1773 w 2040"/>
              <a:gd name="T49" fmla="*/ 1597 h 1630"/>
              <a:gd name="T50" fmla="*/ 1825 w 2040"/>
              <a:gd name="T51" fmla="*/ 1604 h 1630"/>
              <a:gd name="T52" fmla="*/ 1874 w 2040"/>
              <a:gd name="T53" fmla="*/ 1607 h 1630"/>
              <a:gd name="T54" fmla="*/ 1917 w 2040"/>
              <a:gd name="T55" fmla="*/ 1611 h 1630"/>
              <a:gd name="T56" fmla="*/ 1955 w 2040"/>
              <a:gd name="T57" fmla="*/ 1612 h 1630"/>
              <a:gd name="T58" fmla="*/ 1990 w 2040"/>
              <a:gd name="T59" fmla="*/ 1614 h 1630"/>
              <a:gd name="T60" fmla="*/ 2018 w 2040"/>
              <a:gd name="T61" fmla="*/ 1614 h 1630"/>
              <a:gd name="T62" fmla="*/ 2040 w 2040"/>
              <a:gd name="T63" fmla="*/ 1614 h 1630"/>
              <a:gd name="T64" fmla="*/ 1910 w 2040"/>
              <a:gd name="T65" fmla="*/ 1625 h 1630"/>
              <a:gd name="T66" fmla="*/ 1785 w 2040"/>
              <a:gd name="T67" fmla="*/ 1630 h 1630"/>
              <a:gd name="T68" fmla="*/ 1665 w 2040"/>
              <a:gd name="T69" fmla="*/ 1626 h 1630"/>
              <a:gd name="T70" fmla="*/ 1549 w 2040"/>
              <a:gd name="T71" fmla="*/ 1618 h 1630"/>
              <a:gd name="T72" fmla="*/ 1440 w 2040"/>
              <a:gd name="T73" fmla="*/ 1602 h 1630"/>
              <a:gd name="T74" fmla="*/ 1334 w 2040"/>
              <a:gd name="T75" fmla="*/ 1581 h 1630"/>
              <a:gd name="T76" fmla="*/ 1231 w 2040"/>
              <a:gd name="T77" fmla="*/ 1557 h 1630"/>
              <a:gd name="T78" fmla="*/ 1136 w 2040"/>
              <a:gd name="T79" fmla="*/ 1526 h 1630"/>
              <a:gd name="T80" fmla="*/ 1042 w 2040"/>
              <a:gd name="T81" fmla="*/ 1491 h 1630"/>
              <a:gd name="T82" fmla="*/ 955 w 2040"/>
              <a:gd name="T83" fmla="*/ 1453 h 1630"/>
              <a:gd name="T84" fmla="*/ 870 w 2040"/>
              <a:gd name="T85" fmla="*/ 1411 h 1630"/>
              <a:gd name="T86" fmla="*/ 790 w 2040"/>
              <a:gd name="T87" fmla="*/ 1366 h 1630"/>
              <a:gd name="T88" fmla="*/ 714 w 2040"/>
              <a:gd name="T89" fmla="*/ 1317 h 1630"/>
              <a:gd name="T90" fmla="*/ 641 w 2040"/>
              <a:gd name="T91" fmla="*/ 1269 h 1630"/>
              <a:gd name="T92" fmla="*/ 573 w 2040"/>
              <a:gd name="T93" fmla="*/ 1217 h 1630"/>
              <a:gd name="T94" fmla="*/ 507 w 2040"/>
              <a:gd name="T95" fmla="*/ 1165 h 1630"/>
              <a:gd name="T96" fmla="*/ 445 w 2040"/>
              <a:gd name="T97" fmla="*/ 1111 h 1630"/>
              <a:gd name="T98" fmla="*/ 386 w 2040"/>
              <a:gd name="T99" fmla="*/ 1055 h 1630"/>
              <a:gd name="T100" fmla="*/ 330 w 2040"/>
              <a:gd name="T101" fmla="*/ 1002 h 1630"/>
              <a:gd name="T102" fmla="*/ 278 w 2040"/>
              <a:gd name="T103" fmla="*/ 948 h 1630"/>
              <a:gd name="T104" fmla="*/ 228 w 2040"/>
              <a:gd name="T105" fmla="*/ 894 h 1630"/>
              <a:gd name="T106" fmla="*/ 181 w 2040"/>
              <a:gd name="T107" fmla="*/ 842 h 1630"/>
              <a:gd name="T108" fmla="*/ 136 w 2040"/>
              <a:gd name="T109" fmla="*/ 792 h 1630"/>
              <a:gd name="T110" fmla="*/ 94 w 2040"/>
              <a:gd name="T111" fmla="*/ 743 h 1630"/>
              <a:gd name="T112" fmla="*/ 75 w 2040"/>
              <a:gd name="T113" fmla="*/ 720 h 1630"/>
              <a:gd name="T114" fmla="*/ 0 w 2040"/>
              <a:gd name="T115" fmla="*/ 630 h 1630"/>
              <a:gd name="T116" fmla="*/ 0 w 2040"/>
              <a:gd name="T117" fmla="*/ 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0" h="1630">
                <a:moveTo>
                  <a:pt x="0" y="0"/>
                </a:moveTo>
                <a:lnTo>
                  <a:pt x="70" y="153"/>
                </a:lnTo>
                <a:lnTo>
                  <a:pt x="141" y="295"/>
                </a:lnTo>
                <a:lnTo>
                  <a:pt x="214" y="429"/>
                </a:lnTo>
                <a:lnTo>
                  <a:pt x="288" y="552"/>
                </a:lnTo>
                <a:lnTo>
                  <a:pt x="365" y="667"/>
                </a:lnTo>
                <a:lnTo>
                  <a:pt x="443" y="773"/>
                </a:lnTo>
                <a:lnTo>
                  <a:pt x="523" y="871"/>
                </a:lnTo>
                <a:lnTo>
                  <a:pt x="603" y="960"/>
                </a:lnTo>
                <a:lnTo>
                  <a:pt x="684" y="1043"/>
                </a:lnTo>
                <a:lnTo>
                  <a:pt x="764" y="1118"/>
                </a:lnTo>
                <a:lnTo>
                  <a:pt x="846" y="1187"/>
                </a:lnTo>
                <a:lnTo>
                  <a:pt x="927" y="1248"/>
                </a:lnTo>
                <a:lnTo>
                  <a:pt x="1007" y="1304"/>
                </a:lnTo>
                <a:lnTo>
                  <a:pt x="1087" y="1354"/>
                </a:lnTo>
                <a:lnTo>
                  <a:pt x="1165" y="1397"/>
                </a:lnTo>
                <a:lnTo>
                  <a:pt x="1242" y="1435"/>
                </a:lnTo>
                <a:lnTo>
                  <a:pt x="1316" y="1470"/>
                </a:lnTo>
                <a:lnTo>
                  <a:pt x="1389" y="1500"/>
                </a:lnTo>
                <a:lnTo>
                  <a:pt x="1460" y="1524"/>
                </a:lnTo>
                <a:lnTo>
                  <a:pt x="1530" y="1545"/>
                </a:lnTo>
                <a:lnTo>
                  <a:pt x="1596" y="1562"/>
                </a:lnTo>
                <a:lnTo>
                  <a:pt x="1658" y="1576"/>
                </a:lnTo>
                <a:lnTo>
                  <a:pt x="1717" y="1588"/>
                </a:lnTo>
                <a:lnTo>
                  <a:pt x="1773" y="1597"/>
                </a:lnTo>
                <a:lnTo>
                  <a:pt x="1825" y="1604"/>
                </a:lnTo>
                <a:lnTo>
                  <a:pt x="1874" y="1607"/>
                </a:lnTo>
                <a:lnTo>
                  <a:pt x="1917" y="1611"/>
                </a:lnTo>
                <a:lnTo>
                  <a:pt x="1955" y="1612"/>
                </a:lnTo>
                <a:lnTo>
                  <a:pt x="1990" y="1614"/>
                </a:lnTo>
                <a:lnTo>
                  <a:pt x="2018" y="1614"/>
                </a:lnTo>
                <a:lnTo>
                  <a:pt x="2040" y="1614"/>
                </a:lnTo>
                <a:lnTo>
                  <a:pt x="1910" y="1625"/>
                </a:lnTo>
                <a:lnTo>
                  <a:pt x="1785" y="1630"/>
                </a:lnTo>
                <a:lnTo>
                  <a:pt x="1665" y="1626"/>
                </a:lnTo>
                <a:lnTo>
                  <a:pt x="1549" y="1618"/>
                </a:lnTo>
                <a:lnTo>
                  <a:pt x="1440" y="1602"/>
                </a:lnTo>
                <a:lnTo>
                  <a:pt x="1334" y="1581"/>
                </a:lnTo>
                <a:lnTo>
                  <a:pt x="1231" y="1557"/>
                </a:lnTo>
                <a:lnTo>
                  <a:pt x="1136" y="1526"/>
                </a:lnTo>
                <a:lnTo>
                  <a:pt x="1042" y="1491"/>
                </a:lnTo>
                <a:lnTo>
                  <a:pt x="955" y="1453"/>
                </a:lnTo>
                <a:lnTo>
                  <a:pt x="870" y="1411"/>
                </a:lnTo>
                <a:lnTo>
                  <a:pt x="790" y="1366"/>
                </a:lnTo>
                <a:lnTo>
                  <a:pt x="714" y="1317"/>
                </a:lnTo>
                <a:lnTo>
                  <a:pt x="641" y="1269"/>
                </a:lnTo>
                <a:lnTo>
                  <a:pt x="573" y="1217"/>
                </a:lnTo>
                <a:lnTo>
                  <a:pt x="507" y="1165"/>
                </a:lnTo>
                <a:lnTo>
                  <a:pt x="445" y="1111"/>
                </a:lnTo>
                <a:lnTo>
                  <a:pt x="386" y="1055"/>
                </a:lnTo>
                <a:lnTo>
                  <a:pt x="330" y="1002"/>
                </a:lnTo>
                <a:lnTo>
                  <a:pt x="278" y="948"/>
                </a:lnTo>
                <a:lnTo>
                  <a:pt x="228" y="894"/>
                </a:lnTo>
                <a:lnTo>
                  <a:pt x="181" y="842"/>
                </a:lnTo>
                <a:lnTo>
                  <a:pt x="136" y="792"/>
                </a:lnTo>
                <a:lnTo>
                  <a:pt x="94" y="743"/>
                </a:lnTo>
                <a:lnTo>
                  <a:pt x="75" y="720"/>
                </a:lnTo>
                <a:lnTo>
                  <a:pt x="0" y="630"/>
                </a:lnTo>
                <a:lnTo>
                  <a:pt x="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cxnSp>
        <p:nvCxnSpPr>
          <p:cNvPr id="14" name="直接连接符 13"/>
          <p:cNvCxnSpPr/>
          <p:nvPr/>
        </p:nvCxnSpPr>
        <p:spPr>
          <a:xfrm>
            <a:off x="2186022" y="2793848"/>
            <a:ext cx="484857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259"/>
          <p:cNvSpPr>
            <a:spLocks noChangeArrowheads="1"/>
          </p:cNvSpPr>
          <p:nvPr/>
        </p:nvSpPr>
        <p:spPr bwMode="auto">
          <a:xfrm>
            <a:off x="2361563" y="1717512"/>
            <a:ext cx="4682350" cy="113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defTabSz="650240" fontAlgn="base">
              <a:spcAft>
                <a:spcPct val="0"/>
              </a:spcAft>
              <a:buNone/>
            </a:pPr>
            <a:r>
              <a:rPr lang="zh-CN" altLang="en-US" sz="2000" b="1" cap="all" dirty="0">
                <a:ln/>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解读机关：中牟县住房和城乡建设局</a:t>
            </a:r>
            <a:endParaRPr lang="zh-CN" altLang="en-US" sz="2000" b="1" cap="all" dirty="0">
              <a:ln/>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a:p>
            <a:pPr algn="l" defTabSz="650240" fontAlgn="base">
              <a:spcAft>
                <a:spcPct val="0"/>
              </a:spcAft>
              <a:buNone/>
            </a:pPr>
            <a:endParaRPr lang="zh-CN" altLang="en-US" sz="2000" b="1" cap="all" dirty="0">
              <a:ln/>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a:p>
            <a:pPr algn="l" defTabSz="650240" fontAlgn="base">
              <a:spcAft>
                <a:spcPct val="0"/>
              </a:spcAft>
              <a:buNone/>
            </a:pPr>
            <a:r>
              <a:rPr lang="zh-CN" altLang="en-US" sz="2000" b="1" cap="all" dirty="0">
                <a:ln/>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解</a:t>
            </a:r>
            <a:r>
              <a:rPr lang="en-US" altLang="zh-CN" sz="2000" b="1" cap="all" dirty="0">
                <a:ln/>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 </a:t>
            </a:r>
            <a:r>
              <a:rPr lang="zh-CN" altLang="en-US" sz="2000" b="1" cap="all" dirty="0">
                <a:ln/>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读</a:t>
            </a:r>
            <a:r>
              <a:rPr lang="en-US" altLang="zh-CN" sz="2000" b="1" cap="all" dirty="0">
                <a:ln/>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 </a:t>
            </a:r>
            <a:r>
              <a:rPr lang="zh-CN" altLang="en-US" sz="2000" b="1" cap="all" dirty="0">
                <a:ln/>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人：单纪谦</a:t>
            </a:r>
            <a:endParaRPr lang="zh-CN" altLang="en-US" sz="2000" b="1" cap="all" dirty="0">
              <a:ln/>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22" presetClass="entr" presetSubtype="2" fill="hold" grpId="0" nodeType="withEffect">
                                  <p:stCondLst>
                                    <p:cond delay="75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1000"/>
                                        <p:tgtEl>
                                          <p:spTgt spid="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5"/>
                                        </p:tgtEl>
                                        <p:attrNameLst>
                                          <p:attrName>ppt_y</p:attrName>
                                        </p:attrNameLst>
                                      </p:cBhvr>
                                      <p:tavLst>
                                        <p:tav tm="0">
                                          <p:val>
                                            <p:strVal val="#ppt_y"/>
                                          </p:val>
                                        </p:tav>
                                        <p:tav tm="100000">
                                          <p:val>
                                            <p:strVal val="#ppt_y"/>
                                          </p:val>
                                        </p:tav>
                                      </p:tavLst>
                                    </p:anim>
                                    <p:anim calcmode="lin" valueType="num">
                                      <p:cBhvr>
                                        <p:cTn id="2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5"/>
                                        </p:tgtEl>
                                      </p:cBhvr>
                                    </p:animEffect>
                                  </p:childTnLst>
                                </p:cTn>
                              </p:par>
                            </p:childTnLst>
                          </p:cTn>
                        </p:par>
                        <p:par>
                          <p:cTn id="29" fill="hold">
                            <p:stCondLst>
                              <p:cond delay="39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5"/>
                                        </p:tgtEl>
                                      </p:cBhvr>
                                    </p:animEffect>
                                    <p:animScale>
                                      <p:cBhvr>
                                        <p:cTn id="32"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直接连接符 85"/>
          <p:cNvCxnSpPr/>
          <p:nvPr/>
        </p:nvCxnSpPr>
        <p:spPr>
          <a:xfrm flipV="1">
            <a:off x="1291439" y="-116330"/>
            <a:ext cx="1455345" cy="3051752"/>
          </a:xfrm>
          <a:prstGeom prst="line">
            <a:avLst/>
          </a:prstGeom>
          <a:ln w="9525">
            <a:solidFill>
              <a:srgbClr val="015835"/>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991950" y="-744560"/>
            <a:ext cx="1862914" cy="3906394"/>
          </a:xfrm>
          <a:prstGeom prst="line">
            <a:avLst/>
          </a:prstGeom>
          <a:ln w="9525">
            <a:solidFill>
              <a:srgbClr val="015835"/>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345571" y="930145"/>
            <a:ext cx="1118922" cy="1118922"/>
            <a:chOff x="1892209" y="1307818"/>
            <a:chExt cx="1573484" cy="1573484"/>
          </a:xfrm>
        </p:grpSpPr>
        <p:sp>
          <p:nvSpPr>
            <p:cNvPr id="4" name="椭圆 3"/>
            <p:cNvSpPr/>
            <p:nvPr/>
          </p:nvSpPr>
          <p:spPr>
            <a:xfrm>
              <a:off x="1892209" y="1307818"/>
              <a:ext cx="1573484" cy="1573484"/>
            </a:xfrm>
            <a:prstGeom prst="ellipse">
              <a:avLst/>
            </a:prstGeom>
            <a:solidFill>
              <a:srgbClr val="015835"/>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28" name="文本框 27"/>
            <p:cNvSpPr txBox="1"/>
            <p:nvPr/>
          </p:nvSpPr>
          <p:spPr>
            <a:xfrm>
              <a:off x="2085568" y="1519146"/>
              <a:ext cx="1186767" cy="1298251"/>
            </a:xfrm>
            <a:prstGeom prst="rect">
              <a:avLst/>
            </a:prstGeom>
            <a:noFill/>
          </p:spPr>
          <p:txBody>
            <a:bodyPr wrap="square" rtlCol="0">
              <a:spAutoFit/>
            </a:bodyPr>
            <a:lstStyle/>
            <a:p>
              <a:pPr algn="ctr" defTabSz="650240" fontAlgn="base">
                <a:spcBef>
                  <a:spcPct val="0"/>
                </a:spcBef>
                <a:spcAft>
                  <a:spcPct val="0"/>
                </a:spcAft>
              </a:pPr>
              <a:r>
                <a:rPr lang="zh-CN" altLang="en-US" sz="5400" dirty="0">
                  <a:solidFill>
                    <a:prstClr val="white"/>
                  </a:solidFill>
                  <a:latin typeface="微软雅黑" panose="020B0503020204020204" pitchFamily="34" charset="-122"/>
                  <a:ea typeface="微软雅黑" panose="020B0503020204020204" pitchFamily="34" charset="-122"/>
                </a:rPr>
                <a:t>目</a:t>
              </a:r>
              <a:endParaRPr lang="zh-CN" altLang="en-US" sz="5400" dirty="0">
                <a:solidFill>
                  <a:prstClr val="white"/>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4051576" y="809576"/>
            <a:ext cx="4312435" cy="890985"/>
            <a:chOff x="4915789" y="1052513"/>
            <a:chExt cx="5750624" cy="1188126"/>
          </a:xfrm>
        </p:grpSpPr>
        <p:grpSp>
          <p:nvGrpSpPr>
            <p:cNvPr id="56" name="组合 55"/>
            <p:cNvGrpSpPr/>
            <p:nvPr/>
          </p:nvGrpSpPr>
          <p:grpSpPr>
            <a:xfrm>
              <a:off x="4915789" y="1052513"/>
              <a:ext cx="5750624" cy="1188126"/>
              <a:chOff x="6035151" y="1964828"/>
              <a:chExt cx="5750624" cy="1188126"/>
            </a:xfrm>
          </p:grpSpPr>
          <p:sp>
            <p:nvSpPr>
              <p:cNvPr id="53" name="任意多边形 52"/>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rgbClr val="015835"/>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55" name="任意多边形 54"/>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015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54" name="任意多边形 53"/>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rgbClr val="01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r>
                  <a:rPr lang="en-US" altLang="zh-CN" sz="2275" dirty="0">
                    <a:solidFill>
                      <a:prstClr val="white"/>
                    </a:solidFill>
                    <a:latin typeface="Arial" panose="020B0604020202020204"/>
                    <a:ea typeface="微软雅黑" panose="020B0503020204020204" pitchFamily="34" charset="-122"/>
                  </a:rPr>
                  <a:t>1</a:t>
                </a:r>
                <a:endParaRPr lang="zh-CN" altLang="en-US" sz="2275" dirty="0">
                  <a:solidFill>
                    <a:prstClr val="white"/>
                  </a:solidFill>
                  <a:latin typeface="Arial" panose="020B0604020202020204"/>
                  <a:ea typeface="微软雅黑" panose="020B0503020204020204" pitchFamily="34" charset="-122"/>
                </a:endParaRPr>
              </a:p>
            </p:txBody>
          </p:sp>
        </p:grpSp>
        <p:sp>
          <p:nvSpPr>
            <p:cNvPr id="57" name="文本框 56"/>
            <p:cNvSpPr txBox="1"/>
            <p:nvPr/>
          </p:nvSpPr>
          <p:spPr>
            <a:xfrm>
              <a:off x="7373257" y="1167088"/>
              <a:ext cx="3047999" cy="472498"/>
            </a:xfrm>
            <a:prstGeom prst="rect">
              <a:avLst/>
            </a:prstGeom>
            <a:noFill/>
          </p:spPr>
          <p:txBody>
            <a:bodyPr wrap="square" rtlCol="0">
              <a:spAutoFit/>
            </a:bodyPr>
            <a:lstStyle/>
            <a:p>
              <a:pPr defTabSz="650240" fontAlgn="base">
                <a:spcBef>
                  <a:spcPct val="0"/>
                </a:spcBef>
                <a:spcAft>
                  <a:spcPct val="0"/>
                </a:spcAft>
              </a:pPr>
              <a:r>
                <a:rPr lang="zh-CN" altLang="en-US" sz="1705" dirty="0">
                  <a:solidFill>
                    <a:prstClr val="white"/>
                  </a:solidFill>
                  <a:latin typeface="Calibri" panose="020F0502020204030204" pitchFamily="34" charset="0"/>
                  <a:ea typeface="微软雅黑" panose="020B0503020204020204" pitchFamily="34" charset="-122"/>
                </a:rPr>
                <a:t>起草背景与目的</a:t>
              </a:r>
              <a:endParaRPr lang="zh-CN" altLang="en-US" sz="1705" dirty="0">
                <a:solidFill>
                  <a:prstClr val="white"/>
                </a:solidFill>
                <a:latin typeface="Calibri" panose="020F0502020204030204" pitchFamily="34" charset="0"/>
                <a:ea typeface="微软雅黑" panose="020B0503020204020204" pitchFamily="34" charset="-122"/>
              </a:endParaRPr>
            </a:p>
          </p:txBody>
        </p:sp>
      </p:grpSp>
      <p:grpSp>
        <p:nvGrpSpPr>
          <p:cNvPr id="63" name="组合 62"/>
          <p:cNvGrpSpPr/>
          <p:nvPr/>
        </p:nvGrpSpPr>
        <p:grpSpPr>
          <a:xfrm>
            <a:off x="3643352" y="1670290"/>
            <a:ext cx="4312435" cy="890985"/>
            <a:chOff x="4915789" y="1052513"/>
            <a:chExt cx="5750624" cy="1188126"/>
          </a:xfrm>
        </p:grpSpPr>
        <p:grpSp>
          <p:nvGrpSpPr>
            <p:cNvPr id="64" name="组合 63"/>
            <p:cNvGrpSpPr/>
            <p:nvPr/>
          </p:nvGrpSpPr>
          <p:grpSpPr>
            <a:xfrm>
              <a:off x="4915789" y="1052513"/>
              <a:ext cx="5750624" cy="1188126"/>
              <a:chOff x="6035151" y="1964828"/>
              <a:chExt cx="5750624" cy="1188126"/>
            </a:xfrm>
          </p:grpSpPr>
          <p:sp>
            <p:nvSpPr>
              <p:cNvPr id="66" name="任意多边形 65"/>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rgbClr val="015835"/>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67" name="任意多边形 66"/>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015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68" name="任意多边形 67"/>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rgbClr val="01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r>
                  <a:rPr lang="en-US" altLang="zh-CN" sz="2275" dirty="0">
                    <a:solidFill>
                      <a:prstClr val="white"/>
                    </a:solidFill>
                    <a:latin typeface="Arial" panose="020B0604020202020204"/>
                    <a:ea typeface="微软雅黑" panose="020B0503020204020204" pitchFamily="34" charset="-122"/>
                  </a:rPr>
                  <a:t>2</a:t>
                </a:r>
                <a:endParaRPr lang="zh-CN" altLang="en-US" sz="2275" dirty="0">
                  <a:solidFill>
                    <a:prstClr val="white"/>
                  </a:solidFill>
                  <a:latin typeface="Arial" panose="020B0604020202020204"/>
                  <a:ea typeface="微软雅黑" panose="020B0503020204020204" pitchFamily="34" charset="-122"/>
                </a:endParaRPr>
              </a:p>
            </p:txBody>
          </p:sp>
        </p:grpSp>
        <p:sp>
          <p:nvSpPr>
            <p:cNvPr id="65" name="文本框 64"/>
            <p:cNvSpPr txBox="1"/>
            <p:nvPr/>
          </p:nvSpPr>
          <p:spPr>
            <a:xfrm>
              <a:off x="7373257" y="1174615"/>
              <a:ext cx="3047999" cy="472498"/>
            </a:xfrm>
            <a:prstGeom prst="rect">
              <a:avLst/>
            </a:prstGeom>
            <a:noFill/>
          </p:spPr>
          <p:txBody>
            <a:bodyPr wrap="square" rtlCol="0">
              <a:spAutoFit/>
            </a:bodyPr>
            <a:lstStyle/>
            <a:p>
              <a:pPr defTabSz="650240" fontAlgn="base">
                <a:spcBef>
                  <a:spcPct val="0"/>
                </a:spcBef>
                <a:spcAft>
                  <a:spcPct val="0"/>
                </a:spcAft>
              </a:pPr>
              <a:r>
                <a:rPr lang="zh-CN" altLang="en-US" sz="1705" dirty="0">
                  <a:solidFill>
                    <a:prstClr val="white"/>
                  </a:solidFill>
                  <a:latin typeface="Calibri" panose="020F0502020204030204" pitchFamily="34" charset="0"/>
                  <a:ea typeface="微软雅黑" panose="020B0503020204020204" pitchFamily="34" charset="-122"/>
                </a:rPr>
                <a:t>起草政策法规依据</a:t>
              </a:r>
              <a:endParaRPr lang="zh-CN" altLang="en-US" sz="1705" dirty="0">
                <a:solidFill>
                  <a:prstClr val="white"/>
                </a:solidFill>
                <a:latin typeface="Calibri" panose="020F0502020204030204" pitchFamily="34" charset="0"/>
                <a:ea typeface="微软雅黑" panose="020B0503020204020204" pitchFamily="34" charset="-122"/>
              </a:endParaRPr>
            </a:p>
          </p:txBody>
        </p:sp>
      </p:grpSp>
      <p:grpSp>
        <p:nvGrpSpPr>
          <p:cNvPr id="69" name="组合 68"/>
          <p:cNvGrpSpPr/>
          <p:nvPr/>
        </p:nvGrpSpPr>
        <p:grpSpPr>
          <a:xfrm>
            <a:off x="3235128" y="2637556"/>
            <a:ext cx="4312435" cy="890985"/>
            <a:chOff x="4915789" y="1052513"/>
            <a:chExt cx="5750624" cy="1188126"/>
          </a:xfrm>
        </p:grpSpPr>
        <p:grpSp>
          <p:nvGrpSpPr>
            <p:cNvPr id="70" name="组合 69"/>
            <p:cNvGrpSpPr/>
            <p:nvPr/>
          </p:nvGrpSpPr>
          <p:grpSpPr>
            <a:xfrm>
              <a:off x="4915789" y="1052513"/>
              <a:ext cx="5750624" cy="1188126"/>
              <a:chOff x="6035151" y="1964828"/>
              <a:chExt cx="5750624" cy="1188126"/>
            </a:xfrm>
          </p:grpSpPr>
          <p:sp>
            <p:nvSpPr>
              <p:cNvPr id="72" name="任意多边形 71"/>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rgbClr val="015835"/>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73" name="任意多边形 72"/>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015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74" name="任意多边形 73"/>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rgbClr val="01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r>
                  <a:rPr lang="en-US" altLang="zh-CN" sz="2275" dirty="0">
                    <a:solidFill>
                      <a:prstClr val="white"/>
                    </a:solidFill>
                    <a:latin typeface="Arial" panose="020B0604020202020204"/>
                    <a:ea typeface="微软雅黑" panose="020B0503020204020204" pitchFamily="34" charset="-122"/>
                  </a:rPr>
                  <a:t>3</a:t>
                </a:r>
                <a:endParaRPr lang="zh-CN" altLang="en-US" sz="2275" dirty="0">
                  <a:solidFill>
                    <a:prstClr val="white"/>
                  </a:solidFill>
                  <a:latin typeface="Arial" panose="020B0604020202020204"/>
                  <a:ea typeface="微软雅黑" panose="020B0503020204020204" pitchFamily="34" charset="-122"/>
                </a:endParaRPr>
              </a:p>
            </p:txBody>
          </p:sp>
        </p:grpSp>
        <p:sp>
          <p:nvSpPr>
            <p:cNvPr id="71" name="文本框 70"/>
            <p:cNvSpPr txBox="1"/>
            <p:nvPr/>
          </p:nvSpPr>
          <p:spPr>
            <a:xfrm>
              <a:off x="7373257" y="1174615"/>
              <a:ext cx="3047999" cy="472498"/>
            </a:xfrm>
            <a:prstGeom prst="rect">
              <a:avLst/>
            </a:prstGeom>
            <a:noFill/>
          </p:spPr>
          <p:txBody>
            <a:bodyPr wrap="square" rtlCol="0">
              <a:spAutoFit/>
            </a:bodyPr>
            <a:lstStyle/>
            <a:p>
              <a:pPr defTabSz="650240" fontAlgn="base">
                <a:spcBef>
                  <a:spcPct val="0"/>
                </a:spcBef>
                <a:spcAft>
                  <a:spcPct val="0"/>
                </a:spcAft>
              </a:pPr>
              <a:r>
                <a:rPr lang="zh-CN" altLang="en-US" sz="1705" dirty="0">
                  <a:solidFill>
                    <a:prstClr val="white"/>
                  </a:solidFill>
                  <a:latin typeface="Calibri" panose="020F0502020204030204" pitchFamily="34" charset="0"/>
                  <a:ea typeface="微软雅黑" panose="020B0503020204020204" pitchFamily="34" charset="-122"/>
                </a:rPr>
                <a:t>主要内容</a:t>
              </a:r>
              <a:endParaRPr lang="zh-CN" altLang="en-US" sz="1705" dirty="0">
                <a:solidFill>
                  <a:prstClr val="white"/>
                </a:solidFill>
                <a:latin typeface="Calibri" panose="020F0502020204030204" pitchFamily="34" charset="0"/>
                <a:ea typeface="微软雅黑" panose="020B0503020204020204" pitchFamily="34" charset="-122"/>
              </a:endParaRPr>
            </a:p>
          </p:txBody>
        </p:sp>
      </p:grpSp>
      <p:grpSp>
        <p:nvGrpSpPr>
          <p:cNvPr id="81" name="组合 80"/>
          <p:cNvGrpSpPr/>
          <p:nvPr/>
        </p:nvGrpSpPr>
        <p:grpSpPr>
          <a:xfrm>
            <a:off x="1139625" y="1864831"/>
            <a:ext cx="632218" cy="682650"/>
            <a:chOff x="2797919" y="2726482"/>
            <a:chExt cx="843062" cy="910312"/>
          </a:xfrm>
        </p:grpSpPr>
        <p:sp>
          <p:nvSpPr>
            <p:cNvPr id="5" name="椭圆 4"/>
            <p:cNvSpPr/>
            <p:nvPr/>
          </p:nvSpPr>
          <p:spPr>
            <a:xfrm>
              <a:off x="2797919" y="2726482"/>
              <a:ext cx="843062" cy="843062"/>
            </a:xfrm>
            <a:prstGeom prst="ellipse">
              <a:avLst/>
            </a:prstGeom>
            <a:solidFill>
              <a:srgbClr val="90C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29" name="文本框 28"/>
            <p:cNvSpPr txBox="1"/>
            <p:nvPr/>
          </p:nvSpPr>
          <p:spPr>
            <a:xfrm>
              <a:off x="2863556" y="2836477"/>
              <a:ext cx="742783" cy="800317"/>
            </a:xfrm>
            <a:prstGeom prst="rect">
              <a:avLst/>
            </a:prstGeom>
            <a:noFill/>
          </p:spPr>
          <p:txBody>
            <a:bodyPr wrap="square" rtlCol="0">
              <a:spAutoFit/>
            </a:bodyPr>
            <a:lstStyle/>
            <a:p>
              <a:pPr algn="ctr" defTabSz="650240" fontAlgn="base">
                <a:spcBef>
                  <a:spcPct val="0"/>
                </a:spcBef>
                <a:spcAft>
                  <a:spcPct val="0"/>
                </a:spcAft>
              </a:pPr>
              <a:r>
                <a:rPr lang="zh-CN" altLang="en-US" sz="3300" dirty="0">
                  <a:solidFill>
                    <a:prstClr val="white"/>
                  </a:solidFill>
                  <a:latin typeface="微软雅黑" panose="020B0503020204020204" pitchFamily="34" charset="-122"/>
                  <a:ea typeface="微软雅黑" panose="020B0503020204020204" pitchFamily="34" charset="-122"/>
                </a:rPr>
                <a:t>录</a:t>
              </a:r>
              <a:endParaRPr lang="zh-CN" altLang="en-US" sz="3300" dirty="0">
                <a:solidFill>
                  <a:prstClr val="white"/>
                </a:solidFill>
                <a:latin typeface="微软雅黑" panose="020B0503020204020204" pitchFamily="34" charset="-122"/>
                <a:ea typeface="微软雅黑" panose="020B0503020204020204" pitchFamily="34" charset="-122"/>
              </a:endParaRPr>
            </a:p>
          </p:txBody>
        </p:sp>
      </p:grpSp>
      <p:cxnSp>
        <p:nvCxnSpPr>
          <p:cNvPr id="85" name="直接连接符 84"/>
          <p:cNvCxnSpPr/>
          <p:nvPr/>
        </p:nvCxnSpPr>
        <p:spPr>
          <a:xfrm flipV="1">
            <a:off x="-1488180" y="2478335"/>
            <a:ext cx="2849988" cy="5976215"/>
          </a:xfrm>
          <a:prstGeom prst="line">
            <a:avLst/>
          </a:prstGeom>
          <a:ln w="9525">
            <a:solidFill>
              <a:srgbClr val="01583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p:cTn id="13" dur="1000" fill="hold"/>
                                        <p:tgtEl>
                                          <p:spTgt spid="81"/>
                                        </p:tgtEl>
                                        <p:attrNameLst>
                                          <p:attrName>ppt_w</p:attrName>
                                        </p:attrNameLst>
                                      </p:cBhvr>
                                      <p:tavLst>
                                        <p:tav tm="0">
                                          <p:val>
                                            <p:fltVal val="0"/>
                                          </p:val>
                                        </p:tav>
                                        <p:tav tm="100000">
                                          <p:val>
                                            <p:strVal val="#ppt_w"/>
                                          </p:val>
                                        </p:tav>
                                      </p:tavLst>
                                    </p:anim>
                                    <p:anim calcmode="lin" valueType="num">
                                      <p:cBhvr>
                                        <p:cTn id="14" dur="1000" fill="hold"/>
                                        <p:tgtEl>
                                          <p:spTgt spid="81"/>
                                        </p:tgtEl>
                                        <p:attrNameLst>
                                          <p:attrName>ppt_h</p:attrName>
                                        </p:attrNameLst>
                                      </p:cBhvr>
                                      <p:tavLst>
                                        <p:tav tm="0">
                                          <p:val>
                                            <p:fltVal val="0"/>
                                          </p:val>
                                        </p:tav>
                                        <p:tav tm="100000">
                                          <p:val>
                                            <p:strVal val="#ppt_h"/>
                                          </p:val>
                                        </p:tav>
                                      </p:tavLst>
                                    </p:anim>
                                    <p:anim calcmode="lin" valueType="num">
                                      <p:cBhvr>
                                        <p:cTn id="15"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1"/>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down)">
                                      <p:cBhvr>
                                        <p:cTn id="20" dur="500"/>
                                        <p:tgtEl>
                                          <p:spTgt spid="85"/>
                                        </p:tgtEl>
                                      </p:cBhvr>
                                    </p:animEffect>
                                  </p:childTnLst>
                                </p:cTn>
                              </p:par>
                              <p:par>
                                <p:cTn id="21" presetID="22" presetClass="entr" presetSubtype="4"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wipe(down)">
                                      <p:cBhvr>
                                        <p:cTn id="23" dur="500"/>
                                        <p:tgtEl>
                                          <p:spTgt spid="87"/>
                                        </p:tgtEl>
                                      </p:cBhvr>
                                    </p:animEffect>
                                  </p:childTnLst>
                                </p:cTn>
                              </p:par>
                              <p:par>
                                <p:cTn id="24" presetID="22" presetClass="entr" presetSubtype="4" fill="hold" nodeType="with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down)">
                                      <p:cBhvr>
                                        <p:cTn id="26" dur="500"/>
                                        <p:tgtEl>
                                          <p:spTgt spid="86"/>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left)">
                                      <p:cBhvr>
                                        <p:cTn id="30" dur="500"/>
                                        <p:tgtEl>
                                          <p:spTgt spid="62"/>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51" y="141"/>
            <a:ext cx="9143498" cy="5143218"/>
          </a:xfrm>
          <a:prstGeom prst="rect">
            <a:avLst/>
          </a:prstGeom>
          <a:blipFill dpi="0" rotWithShape="1">
            <a:blip r:embed="rId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grpSp>
        <p:nvGrpSpPr>
          <p:cNvPr id="10" name="组合 9"/>
          <p:cNvGrpSpPr/>
          <p:nvPr/>
        </p:nvGrpSpPr>
        <p:grpSpPr>
          <a:xfrm>
            <a:off x="2415783" y="1963550"/>
            <a:ext cx="4312435" cy="890985"/>
            <a:chOff x="3340741" y="3031930"/>
            <a:chExt cx="5750624" cy="1188126"/>
          </a:xfrm>
          <a:solidFill>
            <a:srgbClr val="90C74B"/>
          </a:solidFill>
        </p:grpSpPr>
        <p:grpSp>
          <p:nvGrpSpPr>
            <p:cNvPr id="5" name="组合 4"/>
            <p:cNvGrpSpPr/>
            <p:nvPr/>
          </p:nvGrpSpPr>
          <p:grpSpPr>
            <a:xfrm flipV="1">
              <a:off x="3340741" y="3031930"/>
              <a:ext cx="5750624" cy="1188126"/>
              <a:chOff x="6035151" y="1964828"/>
              <a:chExt cx="5750624" cy="1188126"/>
            </a:xfrm>
            <a:grpFill/>
          </p:grpSpPr>
          <p:sp>
            <p:nvSpPr>
              <p:cNvPr id="7" name="任意多边形 6"/>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grp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8" name="任意多边形 7"/>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9" name="任意多边形 8"/>
              <p:cNvSpPr/>
              <p:nvPr/>
            </p:nvSpPr>
            <p:spPr>
              <a:xfrm flipV="1">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50240" fontAlgn="base">
                  <a:spcBef>
                    <a:spcPct val="0"/>
                  </a:spcBef>
                  <a:spcAft>
                    <a:spcPct val="0"/>
                  </a:spcAft>
                </a:pPr>
                <a:r>
                  <a:rPr lang="en-US" altLang="zh-CN" sz="1420" dirty="0">
                    <a:solidFill>
                      <a:prstClr val="white"/>
                    </a:solidFill>
                    <a:latin typeface="Arial" panose="020B0604020202020204"/>
                    <a:ea typeface="微软雅黑" panose="020B0503020204020204" pitchFamily="34" charset="-122"/>
                  </a:rPr>
                  <a:t>1</a:t>
                </a:r>
                <a:endParaRPr lang="zh-CN" altLang="en-US" sz="1420" dirty="0">
                  <a:solidFill>
                    <a:prstClr val="white"/>
                  </a:solidFill>
                  <a:latin typeface="Arial" panose="020B0604020202020204"/>
                  <a:ea typeface="微软雅黑" panose="020B0503020204020204" pitchFamily="34" charset="-122"/>
                </a:endParaRPr>
              </a:p>
            </p:txBody>
          </p:sp>
        </p:grpSp>
        <p:sp>
          <p:nvSpPr>
            <p:cNvPr id="6" name="文本框 5"/>
            <p:cNvSpPr txBox="1"/>
            <p:nvPr/>
          </p:nvSpPr>
          <p:spPr>
            <a:xfrm>
              <a:off x="5767213" y="3658266"/>
              <a:ext cx="3047999" cy="472498"/>
            </a:xfrm>
            <a:prstGeom prst="rect">
              <a:avLst/>
            </a:prstGeom>
            <a:grpFill/>
          </p:spPr>
          <p:txBody>
            <a:bodyPr wrap="square" rtlCol="0">
              <a:spAutoFit/>
            </a:bodyPr>
            <a:lstStyle/>
            <a:p>
              <a:pPr defTabSz="650240" fontAlgn="base">
                <a:spcBef>
                  <a:spcPct val="0"/>
                </a:spcBef>
                <a:spcAft>
                  <a:spcPct val="0"/>
                </a:spcAft>
              </a:pPr>
              <a:r>
                <a:rPr lang="zh-CN" altLang="en-US" sz="1705" dirty="0">
                  <a:solidFill>
                    <a:prstClr val="white"/>
                  </a:solidFill>
                  <a:latin typeface="Calibri" panose="020F0502020204030204" pitchFamily="34" charset="0"/>
                  <a:ea typeface="微软雅黑" panose="020B0503020204020204" pitchFamily="34" charset="-122"/>
                </a:rPr>
                <a:t>起草背景与目的</a:t>
              </a:r>
              <a:endParaRPr lang="zh-CN" altLang="en-US" sz="1705" dirty="0">
                <a:solidFill>
                  <a:prstClr val="white"/>
                </a:solidFill>
                <a:latin typeface="Calibri" panose="020F0502020204030204" pitchFamily="34" charset="0"/>
                <a:ea typeface="微软雅黑" panose="020B0503020204020204" pitchFamily="34" charset="-122"/>
              </a:endParaRPr>
            </a:p>
          </p:txBody>
        </p:sp>
      </p:grpSp>
      <p:sp>
        <p:nvSpPr>
          <p:cNvPr id="17" name="Freeform 6"/>
          <p:cNvSpPr/>
          <p:nvPr/>
        </p:nvSpPr>
        <p:spPr bwMode="auto">
          <a:xfrm>
            <a:off x="252" y="2791843"/>
            <a:ext cx="9157295" cy="2351516"/>
          </a:xfrm>
          <a:custGeom>
            <a:avLst/>
            <a:gdLst>
              <a:gd name="T0" fmla="*/ 5378 w 5687"/>
              <a:gd name="T1" fmla="*/ 0 h 1468"/>
              <a:gd name="T2" fmla="*/ 5477 w 5687"/>
              <a:gd name="T3" fmla="*/ 2 h 1468"/>
              <a:gd name="T4" fmla="*/ 5579 w 5687"/>
              <a:gd name="T5" fmla="*/ 9 h 1468"/>
              <a:gd name="T6" fmla="*/ 5687 w 5687"/>
              <a:gd name="T7" fmla="*/ 22 h 1468"/>
              <a:gd name="T8" fmla="*/ 5687 w 5687"/>
              <a:gd name="T9" fmla="*/ 1468 h 1468"/>
              <a:gd name="T10" fmla="*/ 0 w 5687"/>
              <a:gd name="T11" fmla="*/ 1468 h 1468"/>
              <a:gd name="T12" fmla="*/ 0 w 5687"/>
              <a:gd name="T13" fmla="*/ 704 h 1468"/>
              <a:gd name="T14" fmla="*/ 14 w 5687"/>
              <a:gd name="T15" fmla="*/ 717 h 1468"/>
              <a:gd name="T16" fmla="*/ 32 w 5687"/>
              <a:gd name="T17" fmla="*/ 734 h 1468"/>
              <a:gd name="T18" fmla="*/ 56 w 5687"/>
              <a:gd name="T19" fmla="*/ 755 h 1468"/>
              <a:gd name="T20" fmla="*/ 85 w 5687"/>
              <a:gd name="T21" fmla="*/ 777 h 1468"/>
              <a:gd name="T22" fmla="*/ 120 w 5687"/>
              <a:gd name="T23" fmla="*/ 803 h 1468"/>
              <a:gd name="T24" fmla="*/ 160 w 5687"/>
              <a:gd name="T25" fmla="*/ 833 h 1468"/>
              <a:gd name="T26" fmla="*/ 203 w 5687"/>
              <a:gd name="T27" fmla="*/ 864 h 1468"/>
              <a:gd name="T28" fmla="*/ 254 w 5687"/>
              <a:gd name="T29" fmla="*/ 895 h 1468"/>
              <a:gd name="T30" fmla="*/ 309 w 5687"/>
              <a:gd name="T31" fmla="*/ 928 h 1468"/>
              <a:gd name="T32" fmla="*/ 370 w 5687"/>
              <a:gd name="T33" fmla="*/ 963 h 1468"/>
              <a:gd name="T34" fmla="*/ 434 w 5687"/>
              <a:gd name="T35" fmla="*/ 996 h 1468"/>
              <a:gd name="T36" fmla="*/ 506 w 5687"/>
              <a:gd name="T37" fmla="*/ 1031 h 1468"/>
              <a:gd name="T38" fmla="*/ 580 w 5687"/>
              <a:gd name="T39" fmla="*/ 1062 h 1468"/>
              <a:gd name="T40" fmla="*/ 662 w 5687"/>
              <a:gd name="T41" fmla="*/ 1093 h 1468"/>
              <a:gd name="T42" fmla="*/ 747 w 5687"/>
              <a:gd name="T43" fmla="*/ 1124 h 1468"/>
              <a:gd name="T44" fmla="*/ 839 w 5687"/>
              <a:gd name="T45" fmla="*/ 1150 h 1468"/>
              <a:gd name="T46" fmla="*/ 934 w 5687"/>
              <a:gd name="T47" fmla="*/ 1176 h 1468"/>
              <a:gd name="T48" fmla="*/ 1035 w 5687"/>
              <a:gd name="T49" fmla="*/ 1197 h 1468"/>
              <a:gd name="T50" fmla="*/ 1141 w 5687"/>
              <a:gd name="T51" fmla="*/ 1215 h 1468"/>
              <a:gd name="T52" fmla="*/ 1252 w 5687"/>
              <a:gd name="T53" fmla="*/ 1230 h 1468"/>
              <a:gd name="T54" fmla="*/ 1368 w 5687"/>
              <a:gd name="T55" fmla="*/ 1239 h 1468"/>
              <a:gd name="T56" fmla="*/ 1490 w 5687"/>
              <a:gd name="T57" fmla="*/ 1244 h 1468"/>
              <a:gd name="T58" fmla="*/ 1617 w 5687"/>
              <a:gd name="T59" fmla="*/ 1242 h 1468"/>
              <a:gd name="T60" fmla="*/ 1747 w 5687"/>
              <a:gd name="T61" fmla="*/ 1237 h 1468"/>
              <a:gd name="T62" fmla="*/ 1884 w 5687"/>
              <a:gd name="T63" fmla="*/ 1223 h 1468"/>
              <a:gd name="T64" fmla="*/ 2025 w 5687"/>
              <a:gd name="T65" fmla="*/ 1204 h 1468"/>
              <a:gd name="T66" fmla="*/ 2171 w 5687"/>
              <a:gd name="T67" fmla="*/ 1176 h 1468"/>
              <a:gd name="T68" fmla="*/ 2322 w 5687"/>
              <a:gd name="T69" fmla="*/ 1143 h 1468"/>
              <a:gd name="T70" fmla="*/ 2476 w 5687"/>
              <a:gd name="T71" fmla="*/ 1100 h 1468"/>
              <a:gd name="T72" fmla="*/ 2638 w 5687"/>
              <a:gd name="T73" fmla="*/ 1050 h 1468"/>
              <a:gd name="T74" fmla="*/ 2839 w 5687"/>
              <a:gd name="T75" fmla="*/ 979 h 1468"/>
              <a:gd name="T76" fmla="*/ 3028 w 5687"/>
              <a:gd name="T77" fmla="*/ 907 h 1468"/>
              <a:gd name="T78" fmla="*/ 3207 w 5687"/>
              <a:gd name="T79" fmla="*/ 838 h 1468"/>
              <a:gd name="T80" fmla="*/ 3374 w 5687"/>
              <a:gd name="T81" fmla="*/ 769 h 1468"/>
              <a:gd name="T82" fmla="*/ 3532 w 5687"/>
              <a:gd name="T83" fmla="*/ 701 h 1468"/>
              <a:gd name="T84" fmla="*/ 3679 w 5687"/>
              <a:gd name="T85" fmla="*/ 635 h 1468"/>
              <a:gd name="T86" fmla="*/ 3820 w 5687"/>
              <a:gd name="T87" fmla="*/ 571 h 1468"/>
              <a:gd name="T88" fmla="*/ 3952 w 5687"/>
              <a:gd name="T89" fmla="*/ 508 h 1468"/>
              <a:gd name="T90" fmla="*/ 4077 w 5687"/>
              <a:gd name="T91" fmla="*/ 448 h 1468"/>
              <a:gd name="T92" fmla="*/ 4195 w 5687"/>
              <a:gd name="T93" fmla="*/ 390 h 1468"/>
              <a:gd name="T94" fmla="*/ 4308 w 5687"/>
              <a:gd name="T95" fmla="*/ 337 h 1468"/>
              <a:gd name="T96" fmla="*/ 4416 w 5687"/>
              <a:gd name="T97" fmla="*/ 284 h 1468"/>
              <a:gd name="T98" fmla="*/ 4520 w 5687"/>
              <a:gd name="T99" fmla="*/ 236 h 1468"/>
              <a:gd name="T100" fmla="*/ 4621 w 5687"/>
              <a:gd name="T101" fmla="*/ 191 h 1468"/>
              <a:gd name="T102" fmla="*/ 4718 w 5687"/>
              <a:gd name="T103" fmla="*/ 151 h 1468"/>
              <a:gd name="T104" fmla="*/ 4813 w 5687"/>
              <a:gd name="T105" fmla="*/ 114 h 1468"/>
              <a:gd name="T106" fmla="*/ 4905 w 5687"/>
              <a:gd name="T107" fmla="*/ 83 h 1468"/>
              <a:gd name="T108" fmla="*/ 4999 w 5687"/>
              <a:gd name="T109" fmla="*/ 55 h 1468"/>
              <a:gd name="T110" fmla="*/ 5091 w 5687"/>
              <a:gd name="T111" fmla="*/ 33 h 1468"/>
              <a:gd name="T112" fmla="*/ 5185 w 5687"/>
              <a:gd name="T113" fmla="*/ 17 h 1468"/>
              <a:gd name="T114" fmla="*/ 5280 w 5687"/>
              <a:gd name="T115" fmla="*/ 5 h 1468"/>
              <a:gd name="T116" fmla="*/ 5378 w 5687"/>
              <a:gd name="T1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7" h="1468">
                <a:moveTo>
                  <a:pt x="5378" y="0"/>
                </a:moveTo>
                <a:lnTo>
                  <a:pt x="5477" y="2"/>
                </a:lnTo>
                <a:lnTo>
                  <a:pt x="5579" y="9"/>
                </a:lnTo>
                <a:lnTo>
                  <a:pt x="5687" y="22"/>
                </a:lnTo>
                <a:lnTo>
                  <a:pt x="5687" y="1468"/>
                </a:lnTo>
                <a:lnTo>
                  <a:pt x="0" y="1468"/>
                </a:lnTo>
                <a:lnTo>
                  <a:pt x="0" y="704"/>
                </a:lnTo>
                <a:lnTo>
                  <a:pt x="14" y="717"/>
                </a:lnTo>
                <a:lnTo>
                  <a:pt x="32" y="734"/>
                </a:lnTo>
                <a:lnTo>
                  <a:pt x="56" y="755"/>
                </a:lnTo>
                <a:lnTo>
                  <a:pt x="85" y="777"/>
                </a:lnTo>
                <a:lnTo>
                  <a:pt x="120" y="803"/>
                </a:lnTo>
                <a:lnTo>
                  <a:pt x="160" y="833"/>
                </a:lnTo>
                <a:lnTo>
                  <a:pt x="203" y="864"/>
                </a:lnTo>
                <a:lnTo>
                  <a:pt x="254" y="895"/>
                </a:lnTo>
                <a:lnTo>
                  <a:pt x="309" y="928"/>
                </a:lnTo>
                <a:lnTo>
                  <a:pt x="370" y="963"/>
                </a:lnTo>
                <a:lnTo>
                  <a:pt x="434" y="996"/>
                </a:lnTo>
                <a:lnTo>
                  <a:pt x="506" y="1031"/>
                </a:lnTo>
                <a:lnTo>
                  <a:pt x="580" y="1062"/>
                </a:lnTo>
                <a:lnTo>
                  <a:pt x="662" y="1093"/>
                </a:lnTo>
                <a:lnTo>
                  <a:pt x="747" y="1124"/>
                </a:lnTo>
                <a:lnTo>
                  <a:pt x="839" y="1150"/>
                </a:lnTo>
                <a:lnTo>
                  <a:pt x="934" y="1176"/>
                </a:lnTo>
                <a:lnTo>
                  <a:pt x="1035" y="1197"/>
                </a:lnTo>
                <a:lnTo>
                  <a:pt x="1141" y="1215"/>
                </a:lnTo>
                <a:lnTo>
                  <a:pt x="1252" y="1230"/>
                </a:lnTo>
                <a:lnTo>
                  <a:pt x="1368" y="1239"/>
                </a:lnTo>
                <a:lnTo>
                  <a:pt x="1490" y="1244"/>
                </a:lnTo>
                <a:lnTo>
                  <a:pt x="1617" y="1242"/>
                </a:lnTo>
                <a:lnTo>
                  <a:pt x="1747" y="1237"/>
                </a:lnTo>
                <a:lnTo>
                  <a:pt x="1884" y="1223"/>
                </a:lnTo>
                <a:lnTo>
                  <a:pt x="2025" y="1204"/>
                </a:lnTo>
                <a:lnTo>
                  <a:pt x="2171" y="1176"/>
                </a:lnTo>
                <a:lnTo>
                  <a:pt x="2322" y="1143"/>
                </a:lnTo>
                <a:lnTo>
                  <a:pt x="2476" y="1100"/>
                </a:lnTo>
                <a:lnTo>
                  <a:pt x="2638" y="1050"/>
                </a:lnTo>
                <a:lnTo>
                  <a:pt x="2839" y="979"/>
                </a:lnTo>
                <a:lnTo>
                  <a:pt x="3028" y="907"/>
                </a:lnTo>
                <a:lnTo>
                  <a:pt x="3207" y="838"/>
                </a:lnTo>
                <a:lnTo>
                  <a:pt x="3374" y="769"/>
                </a:lnTo>
                <a:lnTo>
                  <a:pt x="3532" y="701"/>
                </a:lnTo>
                <a:lnTo>
                  <a:pt x="3679" y="635"/>
                </a:lnTo>
                <a:lnTo>
                  <a:pt x="3820" y="571"/>
                </a:lnTo>
                <a:lnTo>
                  <a:pt x="3952" y="508"/>
                </a:lnTo>
                <a:lnTo>
                  <a:pt x="4077" y="448"/>
                </a:lnTo>
                <a:lnTo>
                  <a:pt x="4195" y="390"/>
                </a:lnTo>
                <a:lnTo>
                  <a:pt x="4308" y="337"/>
                </a:lnTo>
                <a:lnTo>
                  <a:pt x="4416" y="284"/>
                </a:lnTo>
                <a:lnTo>
                  <a:pt x="4520" y="236"/>
                </a:lnTo>
                <a:lnTo>
                  <a:pt x="4621" y="191"/>
                </a:lnTo>
                <a:lnTo>
                  <a:pt x="4718" y="151"/>
                </a:lnTo>
                <a:lnTo>
                  <a:pt x="4813" y="114"/>
                </a:lnTo>
                <a:lnTo>
                  <a:pt x="4905" y="83"/>
                </a:lnTo>
                <a:lnTo>
                  <a:pt x="4999" y="55"/>
                </a:lnTo>
                <a:lnTo>
                  <a:pt x="5091" y="33"/>
                </a:lnTo>
                <a:lnTo>
                  <a:pt x="5185" y="17"/>
                </a:lnTo>
                <a:lnTo>
                  <a:pt x="5280" y="5"/>
                </a:lnTo>
                <a:lnTo>
                  <a:pt x="5378" y="0"/>
                </a:lnTo>
                <a:close/>
              </a:path>
            </a:pathLst>
          </a:custGeom>
          <a:solidFill>
            <a:srgbClr val="90C74B"/>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19" name="Freeform 7"/>
          <p:cNvSpPr/>
          <p:nvPr/>
        </p:nvSpPr>
        <p:spPr bwMode="auto">
          <a:xfrm>
            <a:off x="252" y="2750194"/>
            <a:ext cx="9157295" cy="2146480"/>
          </a:xfrm>
          <a:custGeom>
            <a:avLst/>
            <a:gdLst>
              <a:gd name="T0" fmla="*/ 5511 w 5687"/>
              <a:gd name="T1" fmla="*/ 3 h 1340"/>
              <a:gd name="T2" fmla="*/ 5687 w 5687"/>
              <a:gd name="T3" fmla="*/ 26 h 1340"/>
              <a:gd name="T4" fmla="*/ 5600 w 5687"/>
              <a:gd name="T5" fmla="*/ 42 h 1340"/>
              <a:gd name="T6" fmla="*/ 5424 w 5687"/>
              <a:gd name="T7" fmla="*/ 43 h 1340"/>
              <a:gd name="T8" fmla="*/ 5277 w 5687"/>
              <a:gd name="T9" fmla="*/ 61 h 1340"/>
              <a:gd name="T10" fmla="*/ 5013 w 5687"/>
              <a:gd name="T11" fmla="*/ 125 h 1340"/>
              <a:gd name="T12" fmla="*/ 4749 w 5687"/>
              <a:gd name="T13" fmla="*/ 222 h 1340"/>
              <a:gd name="T14" fmla="*/ 4466 w 5687"/>
              <a:gd name="T15" fmla="*/ 352 h 1340"/>
              <a:gd name="T16" fmla="*/ 4056 w 5687"/>
              <a:gd name="T17" fmla="*/ 553 h 1340"/>
              <a:gd name="T18" fmla="*/ 3664 w 5687"/>
              <a:gd name="T19" fmla="*/ 744 h 1340"/>
              <a:gd name="T20" fmla="*/ 3249 w 5687"/>
              <a:gd name="T21" fmla="*/ 928 h 1340"/>
              <a:gd name="T22" fmla="*/ 2954 w 5687"/>
              <a:gd name="T23" fmla="*/ 1045 h 1340"/>
              <a:gd name="T24" fmla="*/ 2646 w 5687"/>
              <a:gd name="T25" fmla="*/ 1150 h 1340"/>
              <a:gd name="T26" fmla="*/ 2323 w 5687"/>
              <a:gd name="T27" fmla="*/ 1239 h 1340"/>
              <a:gd name="T28" fmla="*/ 2037 w 5687"/>
              <a:gd name="T29" fmla="*/ 1296 h 1340"/>
              <a:gd name="T30" fmla="*/ 1785 w 5687"/>
              <a:gd name="T31" fmla="*/ 1327 h 1340"/>
              <a:gd name="T32" fmla="*/ 1525 w 5687"/>
              <a:gd name="T33" fmla="*/ 1340 h 1340"/>
              <a:gd name="T34" fmla="*/ 1212 w 5687"/>
              <a:gd name="T35" fmla="*/ 1322 h 1340"/>
              <a:gd name="T36" fmla="*/ 953 w 5687"/>
              <a:gd name="T37" fmla="*/ 1281 h 1340"/>
              <a:gd name="T38" fmla="*/ 700 w 5687"/>
              <a:gd name="T39" fmla="*/ 1208 h 1340"/>
              <a:gd name="T40" fmla="*/ 502 w 5687"/>
              <a:gd name="T41" fmla="*/ 1130 h 1340"/>
              <a:gd name="T42" fmla="*/ 269 w 5687"/>
              <a:gd name="T43" fmla="*/ 1012 h 1340"/>
              <a:gd name="T44" fmla="*/ 54 w 5687"/>
              <a:gd name="T45" fmla="*/ 868 h 1340"/>
              <a:gd name="T46" fmla="*/ 0 w 5687"/>
              <a:gd name="T47" fmla="*/ 153 h 1340"/>
              <a:gd name="T48" fmla="*/ 137 w 5687"/>
              <a:gd name="T49" fmla="*/ 330 h 1340"/>
              <a:gd name="T50" fmla="*/ 292 w 5687"/>
              <a:gd name="T51" fmla="*/ 493 h 1340"/>
              <a:gd name="T52" fmla="*/ 476 w 5687"/>
              <a:gd name="T53" fmla="*/ 651 h 1340"/>
              <a:gd name="T54" fmla="*/ 695 w 5687"/>
              <a:gd name="T55" fmla="*/ 791 h 1340"/>
              <a:gd name="T56" fmla="*/ 931 w 5687"/>
              <a:gd name="T57" fmla="*/ 902 h 1340"/>
              <a:gd name="T58" fmla="*/ 1183 w 5687"/>
              <a:gd name="T59" fmla="*/ 979 h 1340"/>
              <a:gd name="T60" fmla="*/ 1322 w 5687"/>
              <a:gd name="T61" fmla="*/ 1006 h 1340"/>
              <a:gd name="T62" fmla="*/ 1625 w 5687"/>
              <a:gd name="T63" fmla="*/ 1036 h 1340"/>
              <a:gd name="T64" fmla="*/ 1928 w 5687"/>
              <a:gd name="T65" fmla="*/ 1031 h 1340"/>
              <a:gd name="T66" fmla="*/ 2230 w 5687"/>
              <a:gd name="T67" fmla="*/ 998 h 1340"/>
              <a:gd name="T68" fmla="*/ 2487 w 5687"/>
              <a:gd name="T69" fmla="*/ 949 h 1340"/>
              <a:gd name="T70" fmla="*/ 2797 w 5687"/>
              <a:gd name="T71" fmla="*/ 871 h 1340"/>
              <a:gd name="T72" fmla="*/ 3188 w 5687"/>
              <a:gd name="T73" fmla="*/ 748 h 1340"/>
              <a:gd name="T74" fmla="*/ 3653 w 5687"/>
              <a:gd name="T75" fmla="*/ 573 h 1340"/>
              <a:gd name="T76" fmla="*/ 4100 w 5687"/>
              <a:gd name="T77" fmla="*/ 389 h 1340"/>
              <a:gd name="T78" fmla="*/ 4528 w 5687"/>
              <a:gd name="T79" fmla="*/ 213 h 1340"/>
              <a:gd name="T80" fmla="*/ 4843 w 5687"/>
              <a:gd name="T81" fmla="*/ 99 h 1340"/>
              <a:gd name="T82" fmla="*/ 5082 w 5687"/>
              <a:gd name="T83" fmla="*/ 38 h 1340"/>
              <a:gd name="T84" fmla="*/ 5320 w 5687"/>
              <a:gd name="T85" fmla="*/ 5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7" h="1340">
                <a:moveTo>
                  <a:pt x="5423" y="0"/>
                </a:moveTo>
                <a:lnTo>
                  <a:pt x="5511" y="3"/>
                </a:lnTo>
                <a:lnTo>
                  <a:pt x="5600" y="10"/>
                </a:lnTo>
                <a:lnTo>
                  <a:pt x="5687" y="26"/>
                </a:lnTo>
                <a:lnTo>
                  <a:pt x="5687" y="50"/>
                </a:lnTo>
                <a:lnTo>
                  <a:pt x="5600" y="42"/>
                </a:lnTo>
                <a:lnTo>
                  <a:pt x="5513" y="38"/>
                </a:lnTo>
                <a:lnTo>
                  <a:pt x="5424" y="43"/>
                </a:lnTo>
                <a:lnTo>
                  <a:pt x="5409" y="43"/>
                </a:lnTo>
                <a:lnTo>
                  <a:pt x="5277" y="61"/>
                </a:lnTo>
                <a:lnTo>
                  <a:pt x="5145" y="88"/>
                </a:lnTo>
                <a:lnTo>
                  <a:pt x="5013" y="125"/>
                </a:lnTo>
                <a:lnTo>
                  <a:pt x="4881" y="170"/>
                </a:lnTo>
                <a:lnTo>
                  <a:pt x="4749" y="222"/>
                </a:lnTo>
                <a:lnTo>
                  <a:pt x="4608" y="284"/>
                </a:lnTo>
                <a:lnTo>
                  <a:pt x="4466" y="352"/>
                </a:lnTo>
                <a:lnTo>
                  <a:pt x="4247" y="458"/>
                </a:lnTo>
                <a:lnTo>
                  <a:pt x="4056" y="553"/>
                </a:lnTo>
                <a:lnTo>
                  <a:pt x="3862" y="649"/>
                </a:lnTo>
                <a:lnTo>
                  <a:pt x="3664" y="744"/>
                </a:lnTo>
                <a:lnTo>
                  <a:pt x="3459" y="838"/>
                </a:lnTo>
                <a:lnTo>
                  <a:pt x="3249" y="928"/>
                </a:lnTo>
                <a:lnTo>
                  <a:pt x="3103" y="987"/>
                </a:lnTo>
                <a:lnTo>
                  <a:pt x="2954" y="1045"/>
                </a:lnTo>
                <a:lnTo>
                  <a:pt x="2803" y="1100"/>
                </a:lnTo>
                <a:lnTo>
                  <a:pt x="2646" y="1150"/>
                </a:lnTo>
                <a:lnTo>
                  <a:pt x="2487" y="1197"/>
                </a:lnTo>
                <a:lnTo>
                  <a:pt x="2323" y="1239"/>
                </a:lnTo>
                <a:lnTo>
                  <a:pt x="2183" y="1270"/>
                </a:lnTo>
                <a:lnTo>
                  <a:pt x="2037" y="1296"/>
                </a:lnTo>
                <a:lnTo>
                  <a:pt x="1891" y="1317"/>
                </a:lnTo>
                <a:lnTo>
                  <a:pt x="1785" y="1327"/>
                </a:lnTo>
                <a:lnTo>
                  <a:pt x="1679" y="1334"/>
                </a:lnTo>
                <a:lnTo>
                  <a:pt x="1525" y="1340"/>
                </a:lnTo>
                <a:lnTo>
                  <a:pt x="1370" y="1336"/>
                </a:lnTo>
                <a:lnTo>
                  <a:pt x="1212" y="1322"/>
                </a:lnTo>
                <a:lnTo>
                  <a:pt x="1084" y="1305"/>
                </a:lnTo>
                <a:lnTo>
                  <a:pt x="953" y="1281"/>
                </a:lnTo>
                <a:lnTo>
                  <a:pt x="827" y="1248"/>
                </a:lnTo>
                <a:lnTo>
                  <a:pt x="700" y="1208"/>
                </a:lnTo>
                <a:lnTo>
                  <a:pt x="575" y="1161"/>
                </a:lnTo>
                <a:lnTo>
                  <a:pt x="502" y="1130"/>
                </a:lnTo>
                <a:lnTo>
                  <a:pt x="384" y="1074"/>
                </a:lnTo>
                <a:lnTo>
                  <a:pt x="269" y="1012"/>
                </a:lnTo>
                <a:lnTo>
                  <a:pt x="160" y="942"/>
                </a:lnTo>
                <a:lnTo>
                  <a:pt x="54" y="868"/>
                </a:lnTo>
                <a:lnTo>
                  <a:pt x="0" y="826"/>
                </a:lnTo>
                <a:lnTo>
                  <a:pt x="0" y="153"/>
                </a:lnTo>
                <a:lnTo>
                  <a:pt x="68" y="243"/>
                </a:lnTo>
                <a:lnTo>
                  <a:pt x="137" y="330"/>
                </a:lnTo>
                <a:lnTo>
                  <a:pt x="212" y="413"/>
                </a:lnTo>
                <a:lnTo>
                  <a:pt x="292" y="493"/>
                </a:lnTo>
                <a:lnTo>
                  <a:pt x="375" y="569"/>
                </a:lnTo>
                <a:lnTo>
                  <a:pt x="476" y="651"/>
                </a:lnTo>
                <a:lnTo>
                  <a:pt x="584" y="725"/>
                </a:lnTo>
                <a:lnTo>
                  <a:pt x="695" y="791"/>
                </a:lnTo>
                <a:lnTo>
                  <a:pt x="811" y="850"/>
                </a:lnTo>
                <a:lnTo>
                  <a:pt x="931" y="902"/>
                </a:lnTo>
                <a:lnTo>
                  <a:pt x="1056" y="944"/>
                </a:lnTo>
                <a:lnTo>
                  <a:pt x="1183" y="979"/>
                </a:lnTo>
                <a:lnTo>
                  <a:pt x="1289" y="1001"/>
                </a:lnTo>
                <a:lnTo>
                  <a:pt x="1322" y="1006"/>
                </a:lnTo>
                <a:lnTo>
                  <a:pt x="1473" y="1025"/>
                </a:lnTo>
                <a:lnTo>
                  <a:pt x="1625" y="1036"/>
                </a:lnTo>
                <a:lnTo>
                  <a:pt x="1776" y="1038"/>
                </a:lnTo>
                <a:lnTo>
                  <a:pt x="1928" y="1031"/>
                </a:lnTo>
                <a:lnTo>
                  <a:pt x="2079" y="1017"/>
                </a:lnTo>
                <a:lnTo>
                  <a:pt x="2230" y="998"/>
                </a:lnTo>
                <a:lnTo>
                  <a:pt x="2377" y="972"/>
                </a:lnTo>
                <a:lnTo>
                  <a:pt x="2487" y="949"/>
                </a:lnTo>
                <a:lnTo>
                  <a:pt x="2596" y="923"/>
                </a:lnTo>
                <a:lnTo>
                  <a:pt x="2797" y="871"/>
                </a:lnTo>
                <a:lnTo>
                  <a:pt x="2995" y="810"/>
                </a:lnTo>
                <a:lnTo>
                  <a:pt x="3188" y="748"/>
                </a:lnTo>
                <a:lnTo>
                  <a:pt x="3424" y="663"/>
                </a:lnTo>
                <a:lnTo>
                  <a:pt x="3653" y="573"/>
                </a:lnTo>
                <a:lnTo>
                  <a:pt x="3879" y="481"/>
                </a:lnTo>
                <a:lnTo>
                  <a:pt x="4100" y="389"/>
                </a:lnTo>
                <a:lnTo>
                  <a:pt x="4331" y="293"/>
                </a:lnTo>
                <a:lnTo>
                  <a:pt x="4528" y="213"/>
                </a:lnTo>
                <a:lnTo>
                  <a:pt x="4723" y="139"/>
                </a:lnTo>
                <a:lnTo>
                  <a:pt x="4843" y="99"/>
                </a:lnTo>
                <a:lnTo>
                  <a:pt x="4963" y="66"/>
                </a:lnTo>
                <a:lnTo>
                  <a:pt x="5082" y="38"/>
                </a:lnTo>
                <a:lnTo>
                  <a:pt x="5202" y="17"/>
                </a:lnTo>
                <a:lnTo>
                  <a:pt x="5320" y="5"/>
                </a:lnTo>
                <a:lnTo>
                  <a:pt x="5423"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3" name="Freeform 8"/>
          <p:cNvSpPr/>
          <p:nvPr/>
        </p:nvSpPr>
        <p:spPr bwMode="auto">
          <a:xfrm>
            <a:off x="6022457" y="3246768"/>
            <a:ext cx="3135090" cy="1209398"/>
          </a:xfrm>
          <a:custGeom>
            <a:avLst/>
            <a:gdLst>
              <a:gd name="T0" fmla="*/ 1750 w 1947"/>
              <a:gd name="T1" fmla="*/ 0 h 755"/>
              <a:gd name="T2" fmla="*/ 1813 w 1947"/>
              <a:gd name="T3" fmla="*/ 2 h 755"/>
              <a:gd name="T4" fmla="*/ 1879 w 1947"/>
              <a:gd name="T5" fmla="*/ 6 h 755"/>
              <a:gd name="T6" fmla="*/ 1947 w 1947"/>
              <a:gd name="T7" fmla="*/ 13 h 755"/>
              <a:gd name="T8" fmla="*/ 1947 w 1947"/>
              <a:gd name="T9" fmla="*/ 179 h 755"/>
              <a:gd name="T10" fmla="*/ 1855 w 1947"/>
              <a:gd name="T11" fmla="*/ 162 h 755"/>
              <a:gd name="T12" fmla="*/ 1759 w 1947"/>
              <a:gd name="T13" fmla="*/ 150 h 755"/>
              <a:gd name="T14" fmla="*/ 1646 w 1947"/>
              <a:gd name="T15" fmla="*/ 145 h 755"/>
              <a:gd name="T16" fmla="*/ 1530 w 1947"/>
              <a:gd name="T17" fmla="*/ 145 h 755"/>
              <a:gd name="T18" fmla="*/ 1415 w 1947"/>
              <a:gd name="T19" fmla="*/ 153 h 755"/>
              <a:gd name="T20" fmla="*/ 1299 w 1947"/>
              <a:gd name="T21" fmla="*/ 169 h 755"/>
              <a:gd name="T22" fmla="*/ 1181 w 1947"/>
              <a:gd name="T23" fmla="*/ 190 h 755"/>
              <a:gd name="T24" fmla="*/ 1047 w 1947"/>
              <a:gd name="T25" fmla="*/ 223 h 755"/>
              <a:gd name="T26" fmla="*/ 912 w 1947"/>
              <a:gd name="T27" fmla="*/ 263 h 755"/>
              <a:gd name="T28" fmla="*/ 776 w 1947"/>
              <a:gd name="T29" fmla="*/ 309 h 755"/>
              <a:gd name="T30" fmla="*/ 643 w 1947"/>
              <a:gd name="T31" fmla="*/ 363 h 755"/>
              <a:gd name="T32" fmla="*/ 509 w 1947"/>
              <a:gd name="T33" fmla="*/ 426 h 755"/>
              <a:gd name="T34" fmla="*/ 379 w 1947"/>
              <a:gd name="T35" fmla="*/ 495 h 755"/>
              <a:gd name="T36" fmla="*/ 250 w 1947"/>
              <a:gd name="T37" fmla="*/ 573 h 755"/>
              <a:gd name="T38" fmla="*/ 123 w 1947"/>
              <a:gd name="T39" fmla="*/ 660 h 755"/>
              <a:gd name="T40" fmla="*/ 0 w 1947"/>
              <a:gd name="T41" fmla="*/ 755 h 755"/>
              <a:gd name="T42" fmla="*/ 117 w 1947"/>
              <a:gd name="T43" fmla="*/ 650 h 755"/>
              <a:gd name="T44" fmla="*/ 236 w 1947"/>
              <a:gd name="T45" fmla="*/ 554 h 755"/>
              <a:gd name="T46" fmla="*/ 360 w 1947"/>
              <a:gd name="T47" fmla="*/ 464 h 755"/>
              <a:gd name="T48" fmla="*/ 486 w 1947"/>
              <a:gd name="T49" fmla="*/ 382 h 755"/>
              <a:gd name="T50" fmla="*/ 617 w 1947"/>
              <a:gd name="T51" fmla="*/ 309 h 755"/>
              <a:gd name="T52" fmla="*/ 749 w 1947"/>
              <a:gd name="T53" fmla="*/ 243 h 755"/>
              <a:gd name="T54" fmla="*/ 882 w 1947"/>
              <a:gd name="T55" fmla="*/ 184 h 755"/>
              <a:gd name="T56" fmla="*/ 1016 w 1947"/>
              <a:gd name="T57" fmla="*/ 134 h 755"/>
              <a:gd name="T58" fmla="*/ 1153 w 1947"/>
              <a:gd name="T59" fmla="*/ 89 h 755"/>
              <a:gd name="T60" fmla="*/ 1301 w 1947"/>
              <a:gd name="T61" fmla="*/ 51 h 755"/>
              <a:gd name="T62" fmla="*/ 1450 w 1947"/>
              <a:gd name="T63" fmla="*/ 23 h 755"/>
              <a:gd name="T64" fmla="*/ 1599 w 1947"/>
              <a:gd name="T65" fmla="*/ 6 h 755"/>
              <a:gd name="T66" fmla="*/ 1750 w 1947"/>
              <a:gd name="T67"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755">
                <a:moveTo>
                  <a:pt x="1750" y="0"/>
                </a:moveTo>
                <a:lnTo>
                  <a:pt x="1813" y="2"/>
                </a:lnTo>
                <a:lnTo>
                  <a:pt x="1879" y="6"/>
                </a:lnTo>
                <a:lnTo>
                  <a:pt x="1947" y="13"/>
                </a:lnTo>
                <a:lnTo>
                  <a:pt x="1947" y="179"/>
                </a:lnTo>
                <a:lnTo>
                  <a:pt x="1855" y="162"/>
                </a:lnTo>
                <a:lnTo>
                  <a:pt x="1759" y="150"/>
                </a:lnTo>
                <a:lnTo>
                  <a:pt x="1646" y="145"/>
                </a:lnTo>
                <a:lnTo>
                  <a:pt x="1530" y="145"/>
                </a:lnTo>
                <a:lnTo>
                  <a:pt x="1415" y="153"/>
                </a:lnTo>
                <a:lnTo>
                  <a:pt x="1299" y="169"/>
                </a:lnTo>
                <a:lnTo>
                  <a:pt x="1181" y="190"/>
                </a:lnTo>
                <a:lnTo>
                  <a:pt x="1047" y="223"/>
                </a:lnTo>
                <a:lnTo>
                  <a:pt x="912" y="263"/>
                </a:lnTo>
                <a:lnTo>
                  <a:pt x="776" y="309"/>
                </a:lnTo>
                <a:lnTo>
                  <a:pt x="643" y="363"/>
                </a:lnTo>
                <a:lnTo>
                  <a:pt x="509" y="426"/>
                </a:lnTo>
                <a:lnTo>
                  <a:pt x="379" y="495"/>
                </a:lnTo>
                <a:lnTo>
                  <a:pt x="250" y="573"/>
                </a:lnTo>
                <a:lnTo>
                  <a:pt x="123" y="660"/>
                </a:lnTo>
                <a:lnTo>
                  <a:pt x="0" y="755"/>
                </a:lnTo>
                <a:lnTo>
                  <a:pt x="117" y="650"/>
                </a:lnTo>
                <a:lnTo>
                  <a:pt x="236" y="554"/>
                </a:lnTo>
                <a:lnTo>
                  <a:pt x="360" y="464"/>
                </a:lnTo>
                <a:lnTo>
                  <a:pt x="486" y="382"/>
                </a:lnTo>
                <a:lnTo>
                  <a:pt x="617" y="309"/>
                </a:lnTo>
                <a:lnTo>
                  <a:pt x="749" y="243"/>
                </a:lnTo>
                <a:lnTo>
                  <a:pt x="882" y="184"/>
                </a:lnTo>
                <a:lnTo>
                  <a:pt x="1016" y="134"/>
                </a:lnTo>
                <a:lnTo>
                  <a:pt x="1153" y="89"/>
                </a:lnTo>
                <a:lnTo>
                  <a:pt x="1301" y="51"/>
                </a:lnTo>
                <a:lnTo>
                  <a:pt x="1450" y="23"/>
                </a:lnTo>
                <a:lnTo>
                  <a:pt x="1599" y="6"/>
                </a:lnTo>
                <a:lnTo>
                  <a:pt x="175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5" name="Freeform 9"/>
          <p:cNvSpPr/>
          <p:nvPr/>
        </p:nvSpPr>
        <p:spPr bwMode="auto">
          <a:xfrm>
            <a:off x="252" y="1620890"/>
            <a:ext cx="3284839" cy="2611017"/>
          </a:xfrm>
          <a:custGeom>
            <a:avLst/>
            <a:gdLst>
              <a:gd name="T0" fmla="*/ 0 w 2040"/>
              <a:gd name="T1" fmla="*/ 0 h 1630"/>
              <a:gd name="T2" fmla="*/ 70 w 2040"/>
              <a:gd name="T3" fmla="*/ 153 h 1630"/>
              <a:gd name="T4" fmla="*/ 141 w 2040"/>
              <a:gd name="T5" fmla="*/ 295 h 1630"/>
              <a:gd name="T6" fmla="*/ 214 w 2040"/>
              <a:gd name="T7" fmla="*/ 429 h 1630"/>
              <a:gd name="T8" fmla="*/ 288 w 2040"/>
              <a:gd name="T9" fmla="*/ 552 h 1630"/>
              <a:gd name="T10" fmla="*/ 365 w 2040"/>
              <a:gd name="T11" fmla="*/ 667 h 1630"/>
              <a:gd name="T12" fmla="*/ 443 w 2040"/>
              <a:gd name="T13" fmla="*/ 773 h 1630"/>
              <a:gd name="T14" fmla="*/ 523 w 2040"/>
              <a:gd name="T15" fmla="*/ 871 h 1630"/>
              <a:gd name="T16" fmla="*/ 603 w 2040"/>
              <a:gd name="T17" fmla="*/ 960 h 1630"/>
              <a:gd name="T18" fmla="*/ 684 w 2040"/>
              <a:gd name="T19" fmla="*/ 1043 h 1630"/>
              <a:gd name="T20" fmla="*/ 764 w 2040"/>
              <a:gd name="T21" fmla="*/ 1118 h 1630"/>
              <a:gd name="T22" fmla="*/ 846 w 2040"/>
              <a:gd name="T23" fmla="*/ 1187 h 1630"/>
              <a:gd name="T24" fmla="*/ 927 w 2040"/>
              <a:gd name="T25" fmla="*/ 1248 h 1630"/>
              <a:gd name="T26" fmla="*/ 1007 w 2040"/>
              <a:gd name="T27" fmla="*/ 1304 h 1630"/>
              <a:gd name="T28" fmla="*/ 1087 w 2040"/>
              <a:gd name="T29" fmla="*/ 1354 h 1630"/>
              <a:gd name="T30" fmla="*/ 1165 w 2040"/>
              <a:gd name="T31" fmla="*/ 1397 h 1630"/>
              <a:gd name="T32" fmla="*/ 1242 w 2040"/>
              <a:gd name="T33" fmla="*/ 1435 h 1630"/>
              <a:gd name="T34" fmla="*/ 1316 w 2040"/>
              <a:gd name="T35" fmla="*/ 1470 h 1630"/>
              <a:gd name="T36" fmla="*/ 1389 w 2040"/>
              <a:gd name="T37" fmla="*/ 1500 h 1630"/>
              <a:gd name="T38" fmla="*/ 1460 w 2040"/>
              <a:gd name="T39" fmla="*/ 1524 h 1630"/>
              <a:gd name="T40" fmla="*/ 1530 w 2040"/>
              <a:gd name="T41" fmla="*/ 1545 h 1630"/>
              <a:gd name="T42" fmla="*/ 1596 w 2040"/>
              <a:gd name="T43" fmla="*/ 1562 h 1630"/>
              <a:gd name="T44" fmla="*/ 1658 w 2040"/>
              <a:gd name="T45" fmla="*/ 1576 h 1630"/>
              <a:gd name="T46" fmla="*/ 1717 w 2040"/>
              <a:gd name="T47" fmla="*/ 1588 h 1630"/>
              <a:gd name="T48" fmla="*/ 1773 w 2040"/>
              <a:gd name="T49" fmla="*/ 1597 h 1630"/>
              <a:gd name="T50" fmla="*/ 1825 w 2040"/>
              <a:gd name="T51" fmla="*/ 1604 h 1630"/>
              <a:gd name="T52" fmla="*/ 1874 w 2040"/>
              <a:gd name="T53" fmla="*/ 1607 h 1630"/>
              <a:gd name="T54" fmla="*/ 1917 w 2040"/>
              <a:gd name="T55" fmla="*/ 1611 h 1630"/>
              <a:gd name="T56" fmla="*/ 1955 w 2040"/>
              <a:gd name="T57" fmla="*/ 1612 h 1630"/>
              <a:gd name="T58" fmla="*/ 1990 w 2040"/>
              <a:gd name="T59" fmla="*/ 1614 h 1630"/>
              <a:gd name="T60" fmla="*/ 2018 w 2040"/>
              <a:gd name="T61" fmla="*/ 1614 h 1630"/>
              <a:gd name="T62" fmla="*/ 2040 w 2040"/>
              <a:gd name="T63" fmla="*/ 1614 h 1630"/>
              <a:gd name="T64" fmla="*/ 1910 w 2040"/>
              <a:gd name="T65" fmla="*/ 1625 h 1630"/>
              <a:gd name="T66" fmla="*/ 1785 w 2040"/>
              <a:gd name="T67" fmla="*/ 1630 h 1630"/>
              <a:gd name="T68" fmla="*/ 1665 w 2040"/>
              <a:gd name="T69" fmla="*/ 1626 h 1630"/>
              <a:gd name="T70" fmla="*/ 1549 w 2040"/>
              <a:gd name="T71" fmla="*/ 1618 h 1630"/>
              <a:gd name="T72" fmla="*/ 1440 w 2040"/>
              <a:gd name="T73" fmla="*/ 1602 h 1630"/>
              <a:gd name="T74" fmla="*/ 1334 w 2040"/>
              <a:gd name="T75" fmla="*/ 1581 h 1630"/>
              <a:gd name="T76" fmla="*/ 1231 w 2040"/>
              <a:gd name="T77" fmla="*/ 1557 h 1630"/>
              <a:gd name="T78" fmla="*/ 1136 w 2040"/>
              <a:gd name="T79" fmla="*/ 1526 h 1630"/>
              <a:gd name="T80" fmla="*/ 1042 w 2040"/>
              <a:gd name="T81" fmla="*/ 1491 h 1630"/>
              <a:gd name="T82" fmla="*/ 955 w 2040"/>
              <a:gd name="T83" fmla="*/ 1453 h 1630"/>
              <a:gd name="T84" fmla="*/ 870 w 2040"/>
              <a:gd name="T85" fmla="*/ 1411 h 1630"/>
              <a:gd name="T86" fmla="*/ 790 w 2040"/>
              <a:gd name="T87" fmla="*/ 1366 h 1630"/>
              <a:gd name="T88" fmla="*/ 714 w 2040"/>
              <a:gd name="T89" fmla="*/ 1317 h 1630"/>
              <a:gd name="T90" fmla="*/ 641 w 2040"/>
              <a:gd name="T91" fmla="*/ 1269 h 1630"/>
              <a:gd name="T92" fmla="*/ 573 w 2040"/>
              <a:gd name="T93" fmla="*/ 1217 h 1630"/>
              <a:gd name="T94" fmla="*/ 507 w 2040"/>
              <a:gd name="T95" fmla="*/ 1165 h 1630"/>
              <a:gd name="T96" fmla="*/ 445 w 2040"/>
              <a:gd name="T97" fmla="*/ 1111 h 1630"/>
              <a:gd name="T98" fmla="*/ 386 w 2040"/>
              <a:gd name="T99" fmla="*/ 1055 h 1630"/>
              <a:gd name="T100" fmla="*/ 330 w 2040"/>
              <a:gd name="T101" fmla="*/ 1002 h 1630"/>
              <a:gd name="T102" fmla="*/ 278 w 2040"/>
              <a:gd name="T103" fmla="*/ 948 h 1630"/>
              <a:gd name="T104" fmla="*/ 228 w 2040"/>
              <a:gd name="T105" fmla="*/ 894 h 1630"/>
              <a:gd name="T106" fmla="*/ 181 w 2040"/>
              <a:gd name="T107" fmla="*/ 842 h 1630"/>
              <a:gd name="T108" fmla="*/ 136 w 2040"/>
              <a:gd name="T109" fmla="*/ 792 h 1630"/>
              <a:gd name="T110" fmla="*/ 94 w 2040"/>
              <a:gd name="T111" fmla="*/ 743 h 1630"/>
              <a:gd name="T112" fmla="*/ 75 w 2040"/>
              <a:gd name="T113" fmla="*/ 720 h 1630"/>
              <a:gd name="T114" fmla="*/ 0 w 2040"/>
              <a:gd name="T115" fmla="*/ 630 h 1630"/>
              <a:gd name="T116" fmla="*/ 0 w 2040"/>
              <a:gd name="T117" fmla="*/ 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0" h="1630">
                <a:moveTo>
                  <a:pt x="0" y="0"/>
                </a:moveTo>
                <a:lnTo>
                  <a:pt x="70" y="153"/>
                </a:lnTo>
                <a:lnTo>
                  <a:pt x="141" y="295"/>
                </a:lnTo>
                <a:lnTo>
                  <a:pt x="214" y="429"/>
                </a:lnTo>
                <a:lnTo>
                  <a:pt x="288" y="552"/>
                </a:lnTo>
                <a:lnTo>
                  <a:pt x="365" y="667"/>
                </a:lnTo>
                <a:lnTo>
                  <a:pt x="443" y="773"/>
                </a:lnTo>
                <a:lnTo>
                  <a:pt x="523" y="871"/>
                </a:lnTo>
                <a:lnTo>
                  <a:pt x="603" y="960"/>
                </a:lnTo>
                <a:lnTo>
                  <a:pt x="684" y="1043"/>
                </a:lnTo>
                <a:lnTo>
                  <a:pt x="764" y="1118"/>
                </a:lnTo>
                <a:lnTo>
                  <a:pt x="846" y="1187"/>
                </a:lnTo>
                <a:lnTo>
                  <a:pt x="927" y="1248"/>
                </a:lnTo>
                <a:lnTo>
                  <a:pt x="1007" y="1304"/>
                </a:lnTo>
                <a:lnTo>
                  <a:pt x="1087" y="1354"/>
                </a:lnTo>
                <a:lnTo>
                  <a:pt x="1165" y="1397"/>
                </a:lnTo>
                <a:lnTo>
                  <a:pt x="1242" y="1435"/>
                </a:lnTo>
                <a:lnTo>
                  <a:pt x="1316" y="1470"/>
                </a:lnTo>
                <a:lnTo>
                  <a:pt x="1389" y="1500"/>
                </a:lnTo>
                <a:lnTo>
                  <a:pt x="1460" y="1524"/>
                </a:lnTo>
                <a:lnTo>
                  <a:pt x="1530" y="1545"/>
                </a:lnTo>
                <a:lnTo>
                  <a:pt x="1596" y="1562"/>
                </a:lnTo>
                <a:lnTo>
                  <a:pt x="1658" y="1576"/>
                </a:lnTo>
                <a:lnTo>
                  <a:pt x="1717" y="1588"/>
                </a:lnTo>
                <a:lnTo>
                  <a:pt x="1773" y="1597"/>
                </a:lnTo>
                <a:lnTo>
                  <a:pt x="1825" y="1604"/>
                </a:lnTo>
                <a:lnTo>
                  <a:pt x="1874" y="1607"/>
                </a:lnTo>
                <a:lnTo>
                  <a:pt x="1917" y="1611"/>
                </a:lnTo>
                <a:lnTo>
                  <a:pt x="1955" y="1612"/>
                </a:lnTo>
                <a:lnTo>
                  <a:pt x="1990" y="1614"/>
                </a:lnTo>
                <a:lnTo>
                  <a:pt x="2018" y="1614"/>
                </a:lnTo>
                <a:lnTo>
                  <a:pt x="2040" y="1614"/>
                </a:lnTo>
                <a:lnTo>
                  <a:pt x="1910" y="1625"/>
                </a:lnTo>
                <a:lnTo>
                  <a:pt x="1785" y="1630"/>
                </a:lnTo>
                <a:lnTo>
                  <a:pt x="1665" y="1626"/>
                </a:lnTo>
                <a:lnTo>
                  <a:pt x="1549" y="1618"/>
                </a:lnTo>
                <a:lnTo>
                  <a:pt x="1440" y="1602"/>
                </a:lnTo>
                <a:lnTo>
                  <a:pt x="1334" y="1581"/>
                </a:lnTo>
                <a:lnTo>
                  <a:pt x="1231" y="1557"/>
                </a:lnTo>
                <a:lnTo>
                  <a:pt x="1136" y="1526"/>
                </a:lnTo>
                <a:lnTo>
                  <a:pt x="1042" y="1491"/>
                </a:lnTo>
                <a:lnTo>
                  <a:pt x="955" y="1453"/>
                </a:lnTo>
                <a:lnTo>
                  <a:pt x="870" y="1411"/>
                </a:lnTo>
                <a:lnTo>
                  <a:pt x="790" y="1366"/>
                </a:lnTo>
                <a:lnTo>
                  <a:pt x="714" y="1317"/>
                </a:lnTo>
                <a:lnTo>
                  <a:pt x="641" y="1269"/>
                </a:lnTo>
                <a:lnTo>
                  <a:pt x="573" y="1217"/>
                </a:lnTo>
                <a:lnTo>
                  <a:pt x="507" y="1165"/>
                </a:lnTo>
                <a:lnTo>
                  <a:pt x="445" y="1111"/>
                </a:lnTo>
                <a:lnTo>
                  <a:pt x="386" y="1055"/>
                </a:lnTo>
                <a:lnTo>
                  <a:pt x="330" y="1002"/>
                </a:lnTo>
                <a:lnTo>
                  <a:pt x="278" y="948"/>
                </a:lnTo>
                <a:lnTo>
                  <a:pt x="228" y="894"/>
                </a:lnTo>
                <a:lnTo>
                  <a:pt x="181" y="842"/>
                </a:lnTo>
                <a:lnTo>
                  <a:pt x="136" y="792"/>
                </a:lnTo>
                <a:lnTo>
                  <a:pt x="94" y="743"/>
                </a:lnTo>
                <a:lnTo>
                  <a:pt x="75" y="720"/>
                </a:lnTo>
                <a:lnTo>
                  <a:pt x="0" y="630"/>
                </a:lnTo>
                <a:lnTo>
                  <a:pt x="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1000"/>
                                        <p:tgtEl>
                                          <p:spTgt spid="19"/>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par>
                                <p:cTn id="24" presetID="22" presetClass="entr" presetSubtype="2" fill="hold" grpId="0" nodeType="withEffect">
                                  <p:stCondLst>
                                    <p:cond delay="750"/>
                                  </p:stCondLst>
                                  <p:childTnLst>
                                    <p:set>
                                      <p:cBhvr>
                                        <p:cTn id="25" dur="1" fill="hold">
                                          <p:stCondLst>
                                            <p:cond delay="0"/>
                                          </p:stCondLst>
                                        </p:cTn>
                                        <p:tgtEl>
                                          <p:spTgt spid="17"/>
                                        </p:tgtEl>
                                        <p:attrNameLst>
                                          <p:attrName>style.visibility</p:attrName>
                                        </p:attrNameLst>
                                      </p:cBhvr>
                                      <p:to>
                                        <p:strVal val="visible"/>
                                      </p:to>
                                    </p:set>
                                    <p:animEffect transition="in" filter="wipe(right)">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9" grpId="0" animBg="1"/>
      <p:bldP spid="23"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6545" y="605155"/>
            <a:ext cx="8208010" cy="3046095"/>
          </a:xfrm>
          <a:prstGeom prst="rect">
            <a:avLst/>
          </a:prstGeom>
          <a:noFill/>
        </p:spPr>
        <p:txBody>
          <a:bodyPr wrap="square" rtlCol="0">
            <a:spAutoFit/>
          </a:bodyPr>
          <a:p>
            <a:pPr algn="just"/>
            <a:r>
              <a:rPr lang="en-US" altLang="zh-CN" sz="3200">
                <a:latin typeface="Times New Roman" panose="02020603050405020304" charset="0"/>
                <a:ea typeface="方正仿宋_GBK" panose="03000509000000000000" charset="-122"/>
                <a:sym typeface="+mn-ea"/>
              </a:rPr>
              <a:t>        </a:t>
            </a:r>
            <a:r>
              <a:rPr lang="zh-CN" altLang="en-US" sz="3200">
                <a:latin typeface="Times New Roman" panose="02020603050405020304" charset="0"/>
                <a:ea typeface="方正仿宋_GBK" panose="03000509000000000000" charset="-122"/>
                <a:sym typeface="+mn-ea"/>
              </a:rPr>
              <a:t>为有效提升雨水积存和渗透能力，实现雨水源头减排，因地制宜、集散结合建设雨水调蓄设施，发挥削峰错峰作用，全面有序推进我县海绵城市建设，结合我县实际，特制定《中牟县系统化全域推进海绵城市建设实施方案（2022—2024年）》。</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51" y="141"/>
            <a:ext cx="9143498" cy="5143218"/>
          </a:xfrm>
          <a:prstGeom prst="rect">
            <a:avLst/>
          </a:prstGeom>
          <a:blipFill dpi="0" rotWithShape="1">
            <a:blip r:embed="rId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grpSp>
        <p:nvGrpSpPr>
          <p:cNvPr id="10" name="组合 9"/>
          <p:cNvGrpSpPr/>
          <p:nvPr/>
        </p:nvGrpSpPr>
        <p:grpSpPr>
          <a:xfrm>
            <a:off x="2415783" y="1963550"/>
            <a:ext cx="4312435" cy="890985"/>
            <a:chOff x="3340741" y="3031930"/>
            <a:chExt cx="5750624" cy="1188126"/>
          </a:xfrm>
          <a:solidFill>
            <a:srgbClr val="90C74B"/>
          </a:solidFill>
        </p:grpSpPr>
        <p:grpSp>
          <p:nvGrpSpPr>
            <p:cNvPr id="5" name="组合 4"/>
            <p:cNvGrpSpPr/>
            <p:nvPr/>
          </p:nvGrpSpPr>
          <p:grpSpPr>
            <a:xfrm flipV="1">
              <a:off x="3340741" y="3031930"/>
              <a:ext cx="5750624" cy="1188126"/>
              <a:chOff x="6035151" y="1964828"/>
              <a:chExt cx="5750624" cy="1188126"/>
            </a:xfrm>
            <a:grpFill/>
          </p:grpSpPr>
          <p:sp>
            <p:nvSpPr>
              <p:cNvPr id="7" name="任意多边形 6"/>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grp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8" name="任意多边形 7"/>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9" name="任意多边形 8"/>
              <p:cNvSpPr/>
              <p:nvPr/>
            </p:nvSpPr>
            <p:spPr>
              <a:xfrm flipV="1">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50240" fontAlgn="base">
                  <a:spcBef>
                    <a:spcPct val="0"/>
                  </a:spcBef>
                  <a:spcAft>
                    <a:spcPct val="0"/>
                  </a:spcAft>
                </a:pPr>
                <a:r>
                  <a:rPr lang="en-US" altLang="zh-CN" sz="1420" dirty="0">
                    <a:solidFill>
                      <a:prstClr val="white"/>
                    </a:solidFill>
                    <a:latin typeface="Arial" panose="020B0604020202020204"/>
                    <a:ea typeface="微软雅黑" panose="020B0503020204020204" pitchFamily="34" charset="-122"/>
                  </a:rPr>
                  <a:t>2</a:t>
                </a:r>
                <a:endParaRPr lang="zh-CN" altLang="en-US" sz="1420" dirty="0">
                  <a:solidFill>
                    <a:prstClr val="white"/>
                  </a:solidFill>
                  <a:latin typeface="Arial" panose="020B0604020202020204"/>
                  <a:ea typeface="微软雅黑" panose="020B0503020204020204" pitchFamily="34" charset="-122"/>
                </a:endParaRPr>
              </a:p>
            </p:txBody>
          </p:sp>
        </p:grpSp>
        <p:sp>
          <p:nvSpPr>
            <p:cNvPr id="6" name="文本框 5"/>
            <p:cNvSpPr txBox="1"/>
            <p:nvPr/>
          </p:nvSpPr>
          <p:spPr>
            <a:xfrm>
              <a:off x="5767213" y="3658266"/>
              <a:ext cx="3047999" cy="472498"/>
            </a:xfrm>
            <a:prstGeom prst="rect">
              <a:avLst/>
            </a:prstGeom>
            <a:grpFill/>
          </p:spPr>
          <p:txBody>
            <a:bodyPr wrap="square" rtlCol="0">
              <a:spAutoFit/>
            </a:bodyPr>
            <a:lstStyle/>
            <a:p>
              <a:pPr defTabSz="650240" fontAlgn="base">
                <a:spcBef>
                  <a:spcPct val="0"/>
                </a:spcBef>
                <a:spcAft>
                  <a:spcPct val="0"/>
                </a:spcAft>
              </a:pPr>
              <a:r>
                <a:rPr lang="zh-CN" altLang="en-US" sz="1705" dirty="0">
                  <a:solidFill>
                    <a:prstClr val="white"/>
                  </a:solidFill>
                  <a:latin typeface="Calibri" panose="020F0502020204030204" pitchFamily="34" charset="0"/>
                  <a:ea typeface="微软雅黑" panose="020B0503020204020204" pitchFamily="34" charset="-122"/>
                </a:rPr>
                <a:t>起草政策法规依据</a:t>
              </a:r>
              <a:endParaRPr lang="zh-CN" altLang="en-US" sz="1705" dirty="0">
                <a:solidFill>
                  <a:prstClr val="white"/>
                </a:solidFill>
                <a:latin typeface="Calibri" panose="020F0502020204030204" pitchFamily="34" charset="0"/>
                <a:ea typeface="微软雅黑" panose="020B0503020204020204" pitchFamily="34" charset="-122"/>
              </a:endParaRPr>
            </a:p>
          </p:txBody>
        </p:sp>
      </p:grpSp>
      <p:sp>
        <p:nvSpPr>
          <p:cNvPr id="17" name="Freeform 6"/>
          <p:cNvSpPr/>
          <p:nvPr/>
        </p:nvSpPr>
        <p:spPr bwMode="auto">
          <a:xfrm>
            <a:off x="252" y="2791843"/>
            <a:ext cx="9157295" cy="2351516"/>
          </a:xfrm>
          <a:custGeom>
            <a:avLst/>
            <a:gdLst>
              <a:gd name="T0" fmla="*/ 5378 w 5687"/>
              <a:gd name="T1" fmla="*/ 0 h 1468"/>
              <a:gd name="T2" fmla="*/ 5477 w 5687"/>
              <a:gd name="T3" fmla="*/ 2 h 1468"/>
              <a:gd name="T4" fmla="*/ 5579 w 5687"/>
              <a:gd name="T5" fmla="*/ 9 h 1468"/>
              <a:gd name="T6" fmla="*/ 5687 w 5687"/>
              <a:gd name="T7" fmla="*/ 22 h 1468"/>
              <a:gd name="T8" fmla="*/ 5687 w 5687"/>
              <a:gd name="T9" fmla="*/ 1468 h 1468"/>
              <a:gd name="T10" fmla="*/ 0 w 5687"/>
              <a:gd name="T11" fmla="*/ 1468 h 1468"/>
              <a:gd name="T12" fmla="*/ 0 w 5687"/>
              <a:gd name="T13" fmla="*/ 704 h 1468"/>
              <a:gd name="T14" fmla="*/ 14 w 5687"/>
              <a:gd name="T15" fmla="*/ 717 h 1468"/>
              <a:gd name="T16" fmla="*/ 32 w 5687"/>
              <a:gd name="T17" fmla="*/ 734 h 1468"/>
              <a:gd name="T18" fmla="*/ 56 w 5687"/>
              <a:gd name="T19" fmla="*/ 755 h 1468"/>
              <a:gd name="T20" fmla="*/ 85 w 5687"/>
              <a:gd name="T21" fmla="*/ 777 h 1468"/>
              <a:gd name="T22" fmla="*/ 120 w 5687"/>
              <a:gd name="T23" fmla="*/ 803 h 1468"/>
              <a:gd name="T24" fmla="*/ 160 w 5687"/>
              <a:gd name="T25" fmla="*/ 833 h 1468"/>
              <a:gd name="T26" fmla="*/ 203 w 5687"/>
              <a:gd name="T27" fmla="*/ 864 h 1468"/>
              <a:gd name="T28" fmla="*/ 254 w 5687"/>
              <a:gd name="T29" fmla="*/ 895 h 1468"/>
              <a:gd name="T30" fmla="*/ 309 w 5687"/>
              <a:gd name="T31" fmla="*/ 928 h 1468"/>
              <a:gd name="T32" fmla="*/ 370 w 5687"/>
              <a:gd name="T33" fmla="*/ 963 h 1468"/>
              <a:gd name="T34" fmla="*/ 434 w 5687"/>
              <a:gd name="T35" fmla="*/ 996 h 1468"/>
              <a:gd name="T36" fmla="*/ 506 w 5687"/>
              <a:gd name="T37" fmla="*/ 1031 h 1468"/>
              <a:gd name="T38" fmla="*/ 580 w 5687"/>
              <a:gd name="T39" fmla="*/ 1062 h 1468"/>
              <a:gd name="T40" fmla="*/ 662 w 5687"/>
              <a:gd name="T41" fmla="*/ 1093 h 1468"/>
              <a:gd name="T42" fmla="*/ 747 w 5687"/>
              <a:gd name="T43" fmla="*/ 1124 h 1468"/>
              <a:gd name="T44" fmla="*/ 839 w 5687"/>
              <a:gd name="T45" fmla="*/ 1150 h 1468"/>
              <a:gd name="T46" fmla="*/ 934 w 5687"/>
              <a:gd name="T47" fmla="*/ 1176 h 1468"/>
              <a:gd name="T48" fmla="*/ 1035 w 5687"/>
              <a:gd name="T49" fmla="*/ 1197 h 1468"/>
              <a:gd name="T50" fmla="*/ 1141 w 5687"/>
              <a:gd name="T51" fmla="*/ 1215 h 1468"/>
              <a:gd name="T52" fmla="*/ 1252 w 5687"/>
              <a:gd name="T53" fmla="*/ 1230 h 1468"/>
              <a:gd name="T54" fmla="*/ 1368 w 5687"/>
              <a:gd name="T55" fmla="*/ 1239 h 1468"/>
              <a:gd name="T56" fmla="*/ 1490 w 5687"/>
              <a:gd name="T57" fmla="*/ 1244 h 1468"/>
              <a:gd name="T58" fmla="*/ 1617 w 5687"/>
              <a:gd name="T59" fmla="*/ 1242 h 1468"/>
              <a:gd name="T60" fmla="*/ 1747 w 5687"/>
              <a:gd name="T61" fmla="*/ 1237 h 1468"/>
              <a:gd name="T62" fmla="*/ 1884 w 5687"/>
              <a:gd name="T63" fmla="*/ 1223 h 1468"/>
              <a:gd name="T64" fmla="*/ 2025 w 5687"/>
              <a:gd name="T65" fmla="*/ 1204 h 1468"/>
              <a:gd name="T66" fmla="*/ 2171 w 5687"/>
              <a:gd name="T67" fmla="*/ 1176 h 1468"/>
              <a:gd name="T68" fmla="*/ 2322 w 5687"/>
              <a:gd name="T69" fmla="*/ 1143 h 1468"/>
              <a:gd name="T70" fmla="*/ 2476 w 5687"/>
              <a:gd name="T71" fmla="*/ 1100 h 1468"/>
              <a:gd name="T72" fmla="*/ 2638 w 5687"/>
              <a:gd name="T73" fmla="*/ 1050 h 1468"/>
              <a:gd name="T74" fmla="*/ 2839 w 5687"/>
              <a:gd name="T75" fmla="*/ 979 h 1468"/>
              <a:gd name="T76" fmla="*/ 3028 w 5687"/>
              <a:gd name="T77" fmla="*/ 907 h 1468"/>
              <a:gd name="T78" fmla="*/ 3207 w 5687"/>
              <a:gd name="T79" fmla="*/ 838 h 1468"/>
              <a:gd name="T80" fmla="*/ 3374 w 5687"/>
              <a:gd name="T81" fmla="*/ 769 h 1468"/>
              <a:gd name="T82" fmla="*/ 3532 w 5687"/>
              <a:gd name="T83" fmla="*/ 701 h 1468"/>
              <a:gd name="T84" fmla="*/ 3679 w 5687"/>
              <a:gd name="T85" fmla="*/ 635 h 1468"/>
              <a:gd name="T86" fmla="*/ 3820 w 5687"/>
              <a:gd name="T87" fmla="*/ 571 h 1468"/>
              <a:gd name="T88" fmla="*/ 3952 w 5687"/>
              <a:gd name="T89" fmla="*/ 508 h 1468"/>
              <a:gd name="T90" fmla="*/ 4077 w 5687"/>
              <a:gd name="T91" fmla="*/ 448 h 1468"/>
              <a:gd name="T92" fmla="*/ 4195 w 5687"/>
              <a:gd name="T93" fmla="*/ 390 h 1468"/>
              <a:gd name="T94" fmla="*/ 4308 w 5687"/>
              <a:gd name="T95" fmla="*/ 337 h 1468"/>
              <a:gd name="T96" fmla="*/ 4416 w 5687"/>
              <a:gd name="T97" fmla="*/ 284 h 1468"/>
              <a:gd name="T98" fmla="*/ 4520 w 5687"/>
              <a:gd name="T99" fmla="*/ 236 h 1468"/>
              <a:gd name="T100" fmla="*/ 4621 w 5687"/>
              <a:gd name="T101" fmla="*/ 191 h 1468"/>
              <a:gd name="T102" fmla="*/ 4718 w 5687"/>
              <a:gd name="T103" fmla="*/ 151 h 1468"/>
              <a:gd name="T104" fmla="*/ 4813 w 5687"/>
              <a:gd name="T105" fmla="*/ 114 h 1468"/>
              <a:gd name="T106" fmla="*/ 4905 w 5687"/>
              <a:gd name="T107" fmla="*/ 83 h 1468"/>
              <a:gd name="T108" fmla="*/ 4999 w 5687"/>
              <a:gd name="T109" fmla="*/ 55 h 1468"/>
              <a:gd name="T110" fmla="*/ 5091 w 5687"/>
              <a:gd name="T111" fmla="*/ 33 h 1468"/>
              <a:gd name="T112" fmla="*/ 5185 w 5687"/>
              <a:gd name="T113" fmla="*/ 17 h 1468"/>
              <a:gd name="T114" fmla="*/ 5280 w 5687"/>
              <a:gd name="T115" fmla="*/ 5 h 1468"/>
              <a:gd name="T116" fmla="*/ 5378 w 5687"/>
              <a:gd name="T1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7" h="1468">
                <a:moveTo>
                  <a:pt x="5378" y="0"/>
                </a:moveTo>
                <a:lnTo>
                  <a:pt x="5477" y="2"/>
                </a:lnTo>
                <a:lnTo>
                  <a:pt x="5579" y="9"/>
                </a:lnTo>
                <a:lnTo>
                  <a:pt x="5687" y="22"/>
                </a:lnTo>
                <a:lnTo>
                  <a:pt x="5687" y="1468"/>
                </a:lnTo>
                <a:lnTo>
                  <a:pt x="0" y="1468"/>
                </a:lnTo>
                <a:lnTo>
                  <a:pt x="0" y="704"/>
                </a:lnTo>
                <a:lnTo>
                  <a:pt x="14" y="717"/>
                </a:lnTo>
                <a:lnTo>
                  <a:pt x="32" y="734"/>
                </a:lnTo>
                <a:lnTo>
                  <a:pt x="56" y="755"/>
                </a:lnTo>
                <a:lnTo>
                  <a:pt x="85" y="777"/>
                </a:lnTo>
                <a:lnTo>
                  <a:pt x="120" y="803"/>
                </a:lnTo>
                <a:lnTo>
                  <a:pt x="160" y="833"/>
                </a:lnTo>
                <a:lnTo>
                  <a:pt x="203" y="864"/>
                </a:lnTo>
                <a:lnTo>
                  <a:pt x="254" y="895"/>
                </a:lnTo>
                <a:lnTo>
                  <a:pt x="309" y="928"/>
                </a:lnTo>
                <a:lnTo>
                  <a:pt x="370" y="963"/>
                </a:lnTo>
                <a:lnTo>
                  <a:pt x="434" y="996"/>
                </a:lnTo>
                <a:lnTo>
                  <a:pt x="506" y="1031"/>
                </a:lnTo>
                <a:lnTo>
                  <a:pt x="580" y="1062"/>
                </a:lnTo>
                <a:lnTo>
                  <a:pt x="662" y="1093"/>
                </a:lnTo>
                <a:lnTo>
                  <a:pt x="747" y="1124"/>
                </a:lnTo>
                <a:lnTo>
                  <a:pt x="839" y="1150"/>
                </a:lnTo>
                <a:lnTo>
                  <a:pt x="934" y="1176"/>
                </a:lnTo>
                <a:lnTo>
                  <a:pt x="1035" y="1197"/>
                </a:lnTo>
                <a:lnTo>
                  <a:pt x="1141" y="1215"/>
                </a:lnTo>
                <a:lnTo>
                  <a:pt x="1252" y="1230"/>
                </a:lnTo>
                <a:lnTo>
                  <a:pt x="1368" y="1239"/>
                </a:lnTo>
                <a:lnTo>
                  <a:pt x="1490" y="1244"/>
                </a:lnTo>
                <a:lnTo>
                  <a:pt x="1617" y="1242"/>
                </a:lnTo>
                <a:lnTo>
                  <a:pt x="1747" y="1237"/>
                </a:lnTo>
                <a:lnTo>
                  <a:pt x="1884" y="1223"/>
                </a:lnTo>
                <a:lnTo>
                  <a:pt x="2025" y="1204"/>
                </a:lnTo>
                <a:lnTo>
                  <a:pt x="2171" y="1176"/>
                </a:lnTo>
                <a:lnTo>
                  <a:pt x="2322" y="1143"/>
                </a:lnTo>
                <a:lnTo>
                  <a:pt x="2476" y="1100"/>
                </a:lnTo>
                <a:lnTo>
                  <a:pt x="2638" y="1050"/>
                </a:lnTo>
                <a:lnTo>
                  <a:pt x="2839" y="979"/>
                </a:lnTo>
                <a:lnTo>
                  <a:pt x="3028" y="907"/>
                </a:lnTo>
                <a:lnTo>
                  <a:pt x="3207" y="838"/>
                </a:lnTo>
                <a:lnTo>
                  <a:pt x="3374" y="769"/>
                </a:lnTo>
                <a:lnTo>
                  <a:pt x="3532" y="701"/>
                </a:lnTo>
                <a:lnTo>
                  <a:pt x="3679" y="635"/>
                </a:lnTo>
                <a:lnTo>
                  <a:pt x="3820" y="571"/>
                </a:lnTo>
                <a:lnTo>
                  <a:pt x="3952" y="508"/>
                </a:lnTo>
                <a:lnTo>
                  <a:pt x="4077" y="448"/>
                </a:lnTo>
                <a:lnTo>
                  <a:pt x="4195" y="390"/>
                </a:lnTo>
                <a:lnTo>
                  <a:pt x="4308" y="337"/>
                </a:lnTo>
                <a:lnTo>
                  <a:pt x="4416" y="284"/>
                </a:lnTo>
                <a:lnTo>
                  <a:pt x="4520" y="236"/>
                </a:lnTo>
                <a:lnTo>
                  <a:pt x="4621" y="191"/>
                </a:lnTo>
                <a:lnTo>
                  <a:pt x="4718" y="151"/>
                </a:lnTo>
                <a:lnTo>
                  <a:pt x="4813" y="114"/>
                </a:lnTo>
                <a:lnTo>
                  <a:pt x="4905" y="83"/>
                </a:lnTo>
                <a:lnTo>
                  <a:pt x="4999" y="55"/>
                </a:lnTo>
                <a:lnTo>
                  <a:pt x="5091" y="33"/>
                </a:lnTo>
                <a:lnTo>
                  <a:pt x="5185" y="17"/>
                </a:lnTo>
                <a:lnTo>
                  <a:pt x="5280" y="5"/>
                </a:lnTo>
                <a:lnTo>
                  <a:pt x="5378" y="0"/>
                </a:lnTo>
                <a:close/>
              </a:path>
            </a:pathLst>
          </a:custGeom>
          <a:solidFill>
            <a:srgbClr val="90C74B"/>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19" name="Freeform 7"/>
          <p:cNvSpPr/>
          <p:nvPr/>
        </p:nvSpPr>
        <p:spPr bwMode="auto">
          <a:xfrm>
            <a:off x="252" y="2750194"/>
            <a:ext cx="9157295" cy="2146480"/>
          </a:xfrm>
          <a:custGeom>
            <a:avLst/>
            <a:gdLst>
              <a:gd name="T0" fmla="*/ 5511 w 5687"/>
              <a:gd name="T1" fmla="*/ 3 h 1340"/>
              <a:gd name="T2" fmla="*/ 5687 w 5687"/>
              <a:gd name="T3" fmla="*/ 26 h 1340"/>
              <a:gd name="T4" fmla="*/ 5600 w 5687"/>
              <a:gd name="T5" fmla="*/ 42 h 1340"/>
              <a:gd name="T6" fmla="*/ 5424 w 5687"/>
              <a:gd name="T7" fmla="*/ 43 h 1340"/>
              <a:gd name="T8" fmla="*/ 5277 w 5687"/>
              <a:gd name="T9" fmla="*/ 61 h 1340"/>
              <a:gd name="T10" fmla="*/ 5013 w 5687"/>
              <a:gd name="T11" fmla="*/ 125 h 1340"/>
              <a:gd name="T12" fmla="*/ 4749 w 5687"/>
              <a:gd name="T13" fmla="*/ 222 h 1340"/>
              <a:gd name="T14" fmla="*/ 4466 w 5687"/>
              <a:gd name="T15" fmla="*/ 352 h 1340"/>
              <a:gd name="T16" fmla="*/ 4056 w 5687"/>
              <a:gd name="T17" fmla="*/ 553 h 1340"/>
              <a:gd name="T18" fmla="*/ 3664 w 5687"/>
              <a:gd name="T19" fmla="*/ 744 h 1340"/>
              <a:gd name="T20" fmla="*/ 3249 w 5687"/>
              <a:gd name="T21" fmla="*/ 928 h 1340"/>
              <a:gd name="T22" fmla="*/ 2954 w 5687"/>
              <a:gd name="T23" fmla="*/ 1045 h 1340"/>
              <a:gd name="T24" fmla="*/ 2646 w 5687"/>
              <a:gd name="T25" fmla="*/ 1150 h 1340"/>
              <a:gd name="T26" fmla="*/ 2323 w 5687"/>
              <a:gd name="T27" fmla="*/ 1239 h 1340"/>
              <a:gd name="T28" fmla="*/ 2037 w 5687"/>
              <a:gd name="T29" fmla="*/ 1296 h 1340"/>
              <a:gd name="T30" fmla="*/ 1785 w 5687"/>
              <a:gd name="T31" fmla="*/ 1327 h 1340"/>
              <a:gd name="T32" fmla="*/ 1525 w 5687"/>
              <a:gd name="T33" fmla="*/ 1340 h 1340"/>
              <a:gd name="T34" fmla="*/ 1212 w 5687"/>
              <a:gd name="T35" fmla="*/ 1322 h 1340"/>
              <a:gd name="T36" fmla="*/ 953 w 5687"/>
              <a:gd name="T37" fmla="*/ 1281 h 1340"/>
              <a:gd name="T38" fmla="*/ 700 w 5687"/>
              <a:gd name="T39" fmla="*/ 1208 h 1340"/>
              <a:gd name="T40" fmla="*/ 502 w 5687"/>
              <a:gd name="T41" fmla="*/ 1130 h 1340"/>
              <a:gd name="T42" fmla="*/ 269 w 5687"/>
              <a:gd name="T43" fmla="*/ 1012 h 1340"/>
              <a:gd name="T44" fmla="*/ 54 w 5687"/>
              <a:gd name="T45" fmla="*/ 868 h 1340"/>
              <a:gd name="T46" fmla="*/ 0 w 5687"/>
              <a:gd name="T47" fmla="*/ 153 h 1340"/>
              <a:gd name="T48" fmla="*/ 137 w 5687"/>
              <a:gd name="T49" fmla="*/ 330 h 1340"/>
              <a:gd name="T50" fmla="*/ 292 w 5687"/>
              <a:gd name="T51" fmla="*/ 493 h 1340"/>
              <a:gd name="T52" fmla="*/ 476 w 5687"/>
              <a:gd name="T53" fmla="*/ 651 h 1340"/>
              <a:gd name="T54" fmla="*/ 695 w 5687"/>
              <a:gd name="T55" fmla="*/ 791 h 1340"/>
              <a:gd name="T56" fmla="*/ 931 w 5687"/>
              <a:gd name="T57" fmla="*/ 902 h 1340"/>
              <a:gd name="T58" fmla="*/ 1183 w 5687"/>
              <a:gd name="T59" fmla="*/ 979 h 1340"/>
              <a:gd name="T60" fmla="*/ 1322 w 5687"/>
              <a:gd name="T61" fmla="*/ 1006 h 1340"/>
              <a:gd name="T62" fmla="*/ 1625 w 5687"/>
              <a:gd name="T63" fmla="*/ 1036 h 1340"/>
              <a:gd name="T64" fmla="*/ 1928 w 5687"/>
              <a:gd name="T65" fmla="*/ 1031 h 1340"/>
              <a:gd name="T66" fmla="*/ 2230 w 5687"/>
              <a:gd name="T67" fmla="*/ 998 h 1340"/>
              <a:gd name="T68" fmla="*/ 2487 w 5687"/>
              <a:gd name="T69" fmla="*/ 949 h 1340"/>
              <a:gd name="T70" fmla="*/ 2797 w 5687"/>
              <a:gd name="T71" fmla="*/ 871 h 1340"/>
              <a:gd name="T72" fmla="*/ 3188 w 5687"/>
              <a:gd name="T73" fmla="*/ 748 h 1340"/>
              <a:gd name="T74" fmla="*/ 3653 w 5687"/>
              <a:gd name="T75" fmla="*/ 573 h 1340"/>
              <a:gd name="T76" fmla="*/ 4100 w 5687"/>
              <a:gd name="T77" fmla="*/ 389 h 1340"/>
              <a:gd name="T78" fmla="*/ 4528 w 5687"/>
              <a:gd name="T79" fmla="*/ 213 h 1340"/>
              <a:gd name="T80" fmla="*/ 4843 w 5687"/>
              <a:gd name="T81" fmla="*/ 99 h 1340"/>
              <a:gd name="T82" fmla="*/ 5082 w 5687"/>
              <a:gd name="T83" fmla="*/ 38 h 1340"/>
              <a:gd name="T84" fmla="*/ 5320 w 5687"/>
              <a:gd name="T85" fmla="*/ 5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7" h="1340">
                <a:moveTo>
                  <a:pt x="5423" y="0"/>
                </a:moveTo>
                <a:lnTo>
                  <a:pt x="5511" y="3"/>
                </a:lnTo>
                <a:lnTo>
                  <a:pt x="5600" y="10"/>
                </a:lnTo>
                <a:lnTo>
                  <a:pt x="5687" y="26"/>
                </a:lnTo>
                <a:lnTo>
                  <a:pt x="5687" y="50"/>
                </a:lnTo>
                <a:lnTo>
                  <a:pt x="5600" y="42"/>
                </a:lnTo>
                <a:lnTo>
                  <a:pt x="5513" y="38"/>
                </a:lnTo>
                <a:lnTo>
                  <a:pt x="5424" y="43"/>
                </a:lnTo>
                <a:lnTo>
                  <a:pt x="5409" y="43"/>
                </a:lnTo>
                <a:lnTo>
                  <a:pt x="5277" y="61"/>
                </a:lnTo>
                <a:lnTo>
                  <a:pt x="5145" y="88"/>
                </a:lnTo>
                <a:lnTo>
                  <a:pt x="5013" y="125"/>
                </a:lnTo>
                <a:lnTo>
                  <a:pt x="4881" y="170"/>
                </a:lnTo>
                <a:lnTo>
                  <a:pt x="4749" y="222"/>
                </a:lnTo>
                <a:lnTo>
                  <a:pt x="4608" y="284"/>
                </a:lnTo>
                <a:lnTo>
                  <a:pt x="4466" y="352"/>
                </a:lnTo>
                <a:lnTo>
                  <a:pt x="4247" y="458"/>
                </a:lnTo>
                <a:lnTo>
                  <a:pt x="4056" y="553"/>
                </a:lnTo>
                <a:lnTo>
                  <a:pt x="3862" y="649"/>
                </a:lnTo>
                <a:lnTo>
                  <a:pt x="3664" y="744"/>
                </a:lnTo>
                <a:lnTo>
                  <a:pt x="3459" y="838"/>
                </a:lnTo>
                <a:lnTo>
                  <a:pt x="3249" y="928"/>
                </a:lnTo>
                <a:lnTo>
                  <a:pt x="3103" y="987"/>
                </a:lnTo>
                <a:lnTo>
                  <a:pt x="2954" y="1045"/>
                </a:lnTo>
                <a:lnTo>
                  <a:pt x="2803" y="1100"/>
                </a:lnTo>
                <a:lnTo>
                  <a:pt x="2646" y="1150"/>
                </a:lnTo>
                <a:lnTo>
                  <a:pt x="2487" y="1197"/>
                </a:lnTo>
                <a:lnTo>
                  <a:pt x="2323" y="1239"/>
                </a:lnTo>
                <a:lnTo>
                  <a:pt x="2183" y="1270"/>
                </a:lnTo>
                <a:lnTo>
                  <a:pt x="2037" y="1296"/>
                </a:lnTo>
                <a:lnTo>
                  <a:pt x="1891" y="1317"/>
                </a:lnTo>
                <a:lnTo>
                  <a:pt x="1785" y="1327"/>
                </a:lnTo>
                <a:lnTo>
                  <a:pt x="1679" y="1334"/>
                </a:lnTo>
                <a:lnTo>
                  <a:pt x="1525" y="1340"/>
                </a:lnTo>
                <a:lnTo>
                  <a:pt x="1370" y="1336"/>
                </a:lnTo>
                <a:lnTo>
                  <a:pt x="1212" y="1322"/>
                </a:lnTo>
                <a:lnTo>
                  <a:pt x="1084" y="1305"/>
                </a:lnTo>
                <a:lnTo>
                  <a:pt x="953" y="1281"/>
                </a:lnTo>
                <a:lnTo>
                  <a:pt x="827" y="1248"/>
                </a:lnTo>
                <a:lnTo>
                  <a:pt x="700" y="1208"/>
                </a:lnTo>
                <a:lnTo>
                  <a:pt x="575" y="1161"/>
                </a:lnTo>
                <a:lnTo>
                  <a:pt x="502" y="1130"/>
                </a:lnTo>
                <a:lnTo>
                  <a:pt x="384" y="1074"/>
                </a:lnTo>
                <a:lnTo>
                  <a:pt x="269" y="1012"/>
                </a:lnTo>
                <a:lnTo>
                  <a:pt x="160" y="942"/>
                </a:lnTo>
                <a:lnTo>
                  <a:pt x="54" y="868"/>
                </a:lnTo>
                <a:lnTo>
                  <a:pt x="0" y="826"/>
                </a:lnTo>
                <a:lnTo>
                  <a:pt x="0" y="153"/>
                </a:lnTo>
                <a:lnTo>
                  <a:pt x="68" y="243"/>
                </a:lnTo>
                <a:lnTo>
                  <a:pt x="137" y="330"/>
                </a:lnTo>
                <a:lnTo>
                  <a:pt x="212" y="413"/>
                </a:lnTo>
                <a:lnTo>
                  <a:pt x="292" y="493"/>
                </a:lnTo>
                <a:lnTo>
                  <a:pt x="375" y="569"/>
                </a:lnTo>
                <a:lnTo>
                  <a:pt x="476" y="651"/>
                </a:lnTo>
                <a:lnTo>
                  <a:pt x="584" y="725"/>
                </a:lnTo>
                <a:lnTo>
                  <a:pt x="695" y="791"/>
                </a:lnTo>
                <a:lnTo>
                  <a:pt x="811" y="850"/>
                </a:lnTo>
                <a:lnTo>
                  <a:pt x="931" y="902"/>
                </a:lnTo>
                <a:lnTo>
                  <a:pt x="1056" y="944"/>
                </a:lnTo>
                <a:lnTo>
                  <a:pt x="1183" y="979"/>
                </a:lnTo>
                <a:lnTo>
                  <a:pt x="1289" y="1001"/>
                </a:lnTo>
                <a:lnTo>
                  <a:pt x="1322" y="1006"/>
                </a:lnTo>
                <a:lnTo>
                  <a:pt x="1473" y="1025"/>
                </a:lnTo>
                <a:lnTo>
                  <a:pt x="1625" y="1036"/>
                </a:lnTo>
                <a:lnTo>
                  <a:pt x="1776" y="1038"/>
                </a:lnTo>
                <a:lnTo>
                  <a:pt x="1928" y="1031"/>
                </a:lnTo>
                <a:lnTo>
                  <a:pt x="2079" y="1017"/>
                </a:lnTo>
                <a:lnTo>
                  <a:pt x="2230" y="998"/>
                </a:lnTo>
                <a:lnTo>
                  <a:pt x="2377" y="972"/>
                </a:lnTo>
                <a:lnTo>
                  <a:pt x="2487" y="949"/>
                </a:lnTo>
                <a:lnTo>
                  <a:pt x="2596" y="923"/>
                </a:lnTo>
                <a:lnTo>
                  <a:pt x="2797" y="871"/>
                </a:lnTo>
                <a:lnTo>
                  <a:pt x="2995" y="810"/>
                </a:lnTo>
                <a:lnTo>
                  <a:pt x="3188" y="748"/>
                </a:lnTo>
                <a:lnTo>
                  <a:pt x="3424" y="663"/>
                </a:lnTo>
                <a:lnTo>
                  <a:pt x="3653" y="573"/>
                </a:lnTo>
                <a:lnTo>
                  <a:pt x="3879" y="481"/>
                </a:lnTo>
                <a:lnTo>
                  <a:pt x="4100" y="389"/>
                </a:lnTo>
                <a:lnTo>
                  <a:pt x="4331" y="293"/>
                </a:lnTo>
                <a:lnTo>
                  <a:pt x="4528" y="213"/>
                </a:lnTo>
                <a:lnTo>
                  <a:pt x="4723" y="139"/>
                </a:lnTo>
                <a:lnTo>
                  <a:pt x="4843" y="99"/>
                </a:lnTo>
                <a:lnTo>
                  <a:pt x="4963" y="66"/>
                </a:lnTo>
                <a:lnTo>
                  <a:pt x="5082" y="38"/>
                </a:lnTo>
                <a:lnTo>
                  <a:pt x="5202" y="17"/>
                </a:lnTo>
                <a:lnTo>
                  <a:pt x="5320" y="5"/>
                </a:lnTo>
                <a:lnTo>
                  <a:pt x="5423"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3" name="Freeform 8"/>
          <p:cNvSpPr/>
          <p:nvPr/>
        </p:nvSpPr>
        <p:spPr bwMode="auto">
          <a:xfrm>
            <a:off x="6022457" y="3246768"/>
            <a:ext cx="3135090" cy="1209398"/>
          </a:xfrm>
          <a:custGeom>
            <a:avLst/>
            <a:gdLst>
              <a:gd name="T0" fmla="*/ 1750 w 1947"/>
              <a:gd name="T1" fmla="*/ 0 h 755"/>
              <a:gd name="T2" fmla="*/ 1813 w 1947"/>
              <a:gd name="T3" fmla="*/ 2 h 755"/>
              <a:gd name="T4" fmla="*/ 1879 w 1947"/>
              <a:gd name="T5" fmla="*/ 6 h 755"/>
              <a:gd name="T6" fmla="*/ 1947 w 1947"/>
              <a:gd name="T7" fmla="*/ 13 h 755"/>
              <a:gd name="T8" fmla="*/ 1947 w 1947"/>
              <a:gd name="T9" fmla="*/ 179 h 755"/>
              <a:gd name="T10" fmla="*/ 1855 w 1947"/>
              <a:gd name="T11" fmla="*/ 162 h 755"/>
              <a:gd name="T12" fmla="*/ 1759 w 1947"/>
              <a:gd name="T13" fmla="*/ 150 h 755"/>
              <a:gd name="T14" fmla="*/ 1646 w 1947"/>
              <a:gd name="T15" fmla="*/ 145 h 755"/>
              <a:gd name="T16" fmla="*/ 1530 w 1947"/>
              <a:gd name="T17" fmla="*/ 145 h 755"/>
              <a:gd name="T18" fmla="*/ 1415 w 1947"/>
              <a:gd name="T19" fmla="*/ 153 h 755"/>
              <a:gd name="T20" fmla="*/ 1299 w 1947"/>
              <a:gd name="T21" fmla="*/ 169 h 755"/>
              <a:gd name="T22" fmla="*/ 1181 w 1947"/>
              <a:gd name="T23" fmla="*/ 190 h 755"/>
              <a:gd name="T24" fmla="*/ 1047 w 1947"/>
              <a:gd name="T25" fmla="*/ 223 h 755"/>
              <a:gd name="T26" fmla="*/ 912 w 1947"/>
              <a:gd name="T27" fmla="*/ 263 h 755"/>
              <a:gd name="T28" fmla="*/ 776 w 1947"/>
              <a:gd name="T29" fmla="*/ 309 h 755"/>
              <a:gd name="T30" fmla="*/ 643 w 1947"/>
              <a:gd name="T31" fmla="*/ 363 h 755"/>
              <a:gd name="T32" fmla="*/ 509 w 1947"/>
              <a:gd name="T33" fmla="*/ 426 h 755"/>
              <a:gd name="T34" fmla="*/ 379 w 1947"/>
              <a:gd name="T35" fmla="*/ 495 h 755"/>
              <a:gd name="T36" fmla="*/ 250 w 1947"/>
              <a:gd name="T37" fmla="*/ 573 h 755"/>
              <a:gd name="T38" fmla="*/ 123 w 1947"/>
              <a:gd name="T39" fmla="*/ 660 h 755"/>
              <a:gd name="T40" fmla="*/ 0 w 1947"/>
              <a:gd name="T41" fmla="*/ 755 h 755"/>
              <a:gd name="T42" fmla="*/ 117 w 1947"/>
              <a:gd name="T43" fmla="*/ 650 h 755"/>
              <a:gd name="T44" fmla="*/ 236 w 1947"/>
              <a:gd name="T45" fmla="*/ 554 h 755"/>
              <a:gd name="T46" fmla="*/ 360 w 1947"/>
              <a:gd name="T47" fmla="*/ 464 h 755"/>
              <a:gd name="T48" fmla="*/ 486 w 1947"/>
              <a:gd name="T49" fmla="*/ 382 h 755"/>
              <a:gd name="T50" fmla="*/ 617 w 1947"/>
              <a:gd name="T51" fmla="*/ 309 h 755"/>
              <a:gd name="T52" fmla="*/ 749 w 1947"/>
              <a:gd name="T53" fmla="*/ 243 h 755"/>
              <a:gd name="T54" fmla="*/ 882 w 1947"/>
              <a:gd name="T55" fmla="*/ 184 h 755"/>
              <a:gd name="T56" fmla="*/ 1016 w 1947"/>
              <a:gd name="T57" fmla="*/ 134 h 755"/>
              <a:gd name="T58" fmla="*/ 1153 w 1947"/>
              <a:gd name="T59" fmla="*/ 89 h 755"/>
              <a:gd name="T60" fmla="*/ 1301 w 1947"/>
              <a:gd name="T61" fmla="*/ 51 h 755"/>
              <a:gd name="T62" fmla="*/ 1450 w 1947"/>
              <a:gd name="T63" fmla="*/ 23 h 755"/>
              <a:gd name="T64" fmla="*/ 1599 w 1947"/>
              <a:gd name="T65" fmla="*/ 6 h 755"/>
              <a:gd name="T66" fmla="*/ 1750 w 1947"/>
              <a:gd name="T67"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755">
                <a:moveTo>
                  <a:pt x="1750" y="0"/>
                </a:moveTo>
                <a:lnTo>
                  <a:pt x="1813" y="2"/>
                </a:lnTo>
                <a:lnTo>
                  <a:pt x="1879" y="6"/>
                </a:lnTo>
                <a:lnTo>
                  <a:pt x="1947" y="13"/>
                </a:lnTo>
                <a:lnTo>
                  <a:pt x="1947" y="179"/>
                </a:lnTo>
                <a:lnTo>
                  <a:pt x="1855" y="162"/>
                </a:lnTo>
                <a:lnTo>
                  <a:pt x="1759" y="150"/>
                </a:lnTo>
                <a:lnTo>
                  <a:pt x="1646" y="145"/>
                </a:lnTo>
                <a:lnTo>
                  <a:pt x="1530" y="145"/>
                </a:lnTo>
                <a:lnTo>
                  <a:pt x="1415" y="153"/>
                </a:lnTo>
                <a:lnTo>
                  <a:pt x="1299" y="169"/>
                </a:lnTo>
                <a:lnTo>
                  <a:pt x="1181" y="190"/>
                </a:lnTo>
                <a:lnTo>
                  <a:pt x="1047" y="223"/>
                </a:lnTo>
                <a:lnTo>
                  <a:pt x="912" y="263"/>
                </a:lnTo>
                <a:lnTo>
                  <a:pt x="776" y="309"/>
                </a:lnTo>
                <a:lnTo>
                  <a:pt x="643" y="363"/>
                </a:lnTo>
                <a:lnTo>
                  <a:pt x="509" y="426"/>
                </a:lnTo>
                <a:lnTo>
                  <a:pt x="379" y="495"/>
                </a:lnTo>
                <a:lnTo>
                  <a:pt x="250" y="573"/>
                </a:lnTo>
                <a:lnTo>
                  <a:pt x="123" y="660"/>
                </a:lnTo>
                <a:lnTo>
                  <a:pt x="0" y="755"/>
                </a:lnTo>
                <a:lnTo>
                  <a:pt x="117" y="650"/>
                </a:lnTo>
                <a:lnTo>
                  <a:pt x="236" y="554"/>
                </a:lnTo>
                <a:lnTo>
                  <a:pt x="360" y="464"/>
                </a:lnTo>
                <a:lnTo>
                  <a:pt x="486" y="382"/>
                </a:lnTo>
                <a:lnTo>
                  <a:pt x="617" y="309"/>
                </a:lnTo>
                <a:lnTo>
                  <a:pt x="749" y="243"/>
                </a:lnTo>
                <a:lnTo>
                  <a:pt x="882" y="184"/>
                </a:lnTo>
                <a:lnTo>
                  <a:pt x="1016" y="134"/>
                </a:lnTo>
                <a:lnTo>
                  <a:pt x="1153" y="89"/>
                </a:lnTo>
                <a:lnTo>
                  <a:pt x="1301" y="51"/>
                </a:lnTo>
                <a:lnTo>
                  <a:pt x="1450" y="23"/>
                </a:lnTo>
                <a:lnTo>
                  <a:pt x="1599" y="6"/>
                </a:lnTo>
                <a:lnTo>
                  <a:pt x="175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5" name="Freeform 9"/>
          <p:cNvSpPr/>
          <p:nvPr/>
        </p:nvSpPr>
        <p:spPr bwMode="auto">
          <a:xfrm>
            <a:off x="252" y="1620890"/>
            <a:ext cx="3284839" cy="2611017"/>
          </a:xfrm>
          <a:custGeom>
            <a:avLst/>
            <a:gdLst>
              <a:gd name="T0" fmla="*/ 0 w 2040"/>
              <a:gd name="T1" fmla="*/ 0 h 1630"/>
              <a:gd name="T2" fmla="*/ 70 w 2040"/>
              <a:gd name="T3" fmla="*/ 153 h 1630"/>
              <a:gd name="T4" fmla="*/ 141 w 2040"/>
              <a:gd name="T5" fmla="*/ 295 h 1630"/>
              <a:gd name="T6" fmla="*/ 214 w 2040"/>
              <a:gd name="T7" fmla="*/ 429 h 1630"/>
              <a:gd name="T8" fmla="*/ 288 w 2040"/>
              <a:gd name="T9" fmla="*/ 552 h 1630"/>
              <a:gd name="T10" fmla="*/ 365 w 2040"/>
              <a:gd name="T11" fmla="*/ 667 h 1630"/>
              <a:gd name="T12" fmla="*/ 443 w 2040"/>
              <a:gd name="T13" fmla="*/ 773 h 1630"/>
              <a:gd name="T14" fmla="*/ 523 w 2040"/>
              <a:gd name="T15" fmla="*/ 871 h 1630"/>
              <a:gd name="T16" fmla="*/ 603 w 2040"/>
              <a:gd name="T17" fmla="*/ 960 h 1630"/>
              <a:gd name="T18" fmla="*/ 684 w 2040"/>
              <a:gd name="T19" fmla="*/ 1043 h 1630"/>
              <a:gd name="T20" fmla="*/ 764 w 2040"/>
              <a:gd name="T21" fmla="*/ 1118 h 1630"/>
              <a:gd name="T22" fmla="*/ 846 w 2040"/>
              <a:gd name="T23" fmla="*/ 1187 h 1630"/>
              <a:gd name="T24" fmla="*/ 927 w 2040"/>
              <a:gd name="T25" fmla="*/ 1248 h 1630"/>
              <a:gd name="T26" fmla="*/ 1007 w 2040"/>
              <a:gd name="T27" fmla="*/ 1304 h 1630"/>
              <a:gd name="T28" fmla="*/ 1087 w 2040"/>
              <a:gd name="T29" fmla="*/ 1354 h 1630"/>
              <a:gd name="T30" fmla="*/ 1165 w 2040"/>
              <a:gd name="T31" fmla="*/ 1397 h 1630"/>
              <a:gd name="T32" fmla="*/ 1242 w 2040"/>
              <a:gd name="T33" fmla="*/ 1435 h 1630"/>
              <a:gd name="T34" fmla="*/ 1316 w 2040"/>
              <a:gd name="T35" fmla="*/ 1470 h 1630"/>
              <a:gd name="T36" fmla="*/ 1389 w 2040"/>
              <a:gd name="T37" fmla="*/ 1500 h 1630"/>
              <a:gd name="T38" fmla="*/ 1460 w 2040"/>
              <a:gd name="T39" fmla="*/ 1524 h 1630"/>
              <a:gd name="T40" fmla="*/ 1530 w 2040"/>
              <a:gd name="T41" fmla="*/ 1545 h 1630"/>
              <a:gd name="T42" fmla="*/ 1596 w 2040"/>
              <a:gd name="T43" fmla="*/ 1562 h 1630"/>
              <a:gd name="T44" fmla="*/ 1658 w 2040"/>
              <a:gd name="T45" fmla="*/ 1576 h 1630"/>
              <a:gd name="T46" fmla="*/ 1717 w 2040"/>
              <a:gd name="T47" fmla="*/ 1588 h 1630"/>
              <a:gd name="T48" fmla="*/ 1773 w 2040"/>
              <a:gd name="T49" fmla="*/ 1597 h 1630"/>
              <a:gd name="T50" fmla="*/ 1825 w 2040"/>
              <a:gd name="T51" fmla="*/ 1604 h 1630"/>
              <a:gd name="T52" fmla="*/ 1874 w 2040"/>
              <a:gd name="T53" fmla="*/ 1607 h 1630"/>
              <a:gd name="T54" fmla="*/ 1917 w 2040"/>
              <a:gd name="T55" fmla="*/ 1611 h 1630"/>
              <a:gd name="T56" fmla="*/ 1955 w 2040"/>
              <a:gd name="T57" fmla="*/ 1612 h 1630"/>
              <a:gd name="T58" fmla="*/ 1990 w 2040"/>
              <a:gd name="T59" fmla="*/ 1614 h 1630"/>
              <a:gd name="T60" fmla="*/ 2018 w 2040"/>
              <a:gd name="T61" fmla="*/ 1614 h 1630"/>
              <a:gd name="T62" fmla="*/ 2040 w 2040"/>
              <a:gd name="T63" fmla="*/ 1614 h 1630"/>
              <a:gd name="T64" fmla="*/ 1910 w 2040"/>
              <a:gd name="T65" fmla="*/ 1625 h 1630"/>
              <a:gd name="T66" fmla="*/ 1785 w 2040"/>
              <a:gd name="T67" fmla="*/ 1630 h 1630"/>
              <a:gd name="T68" fmla="*/ 1665 w 2040"/>
              <a:gd name="T69" fmla="*/ 1626 h 1630"/>
              <a:gd name="T70" fmla="*/ 1549 w 2040"/>
              <a:gd name="T71" fmla="*/ 1618 h 1630"/>
              <a:gd name="T72" fmla="*/ 1440 w 2040"/>
              <a:gd name="T73" fmla="*/ 1602 h 1630"/>
              <a:gd name="T74" fmla="*/ 1334 w 2040"/>
              <a:gd name="T75" fmla="*/ 1581 h 1630"/>
              <a:gd name="T76" fmla="*/ 1231 w 2040"/>
              <a:gd name="T77" fmla="*/ 1557 h 1630"/>
              <a:gd name="T78" fmla="*/ 1136 w 2040"/>
              <a:gd name="T79" fmla="*/ 1526 h 1630"/>
              <a:gd name="T80" fmla="*/ 1042 w 2040"/>
              <a:gd name="T81" fmla="*/ 1491 h 1630"/>
              <a:gd name="T82" fmla="*/ 955 w 2040"/>
              <a:gd name="T83" fmla="*/ 1453 h 1630"/>
              <a:gd name="T84" fmla="*/ 870 w 2040"/>
              <a:gd name="T85" fmla="*/ 1411 h 1630"/>
              <a:gd name="T86" fmla="*/ 790 w 2040"/>
              <a:gd name="T87" fmla="*/ 1366 h 1630"/>
              <a:gd name="T88" fmla="*/ 714 w 2040"/>
              <a:gd name="T89" fmla="*/ 1317 h 1630"/>
              <a:gd name="T90" fmla="*/ 641 w 2040"/>
              <a:gd name="T91" fmla="*/ 1269 h 1630"/>
              <a:gd name="T92" fmla="*/ 573 w 2040"/>
              <a:gd name="T93" fmla="*/ 1217 h 1630"/>
              <a:gd name="T94" fmla="*/ 507 w 2040"/>
              <a:gd name="T95" fmla="*/ 1165 h 1630"/>
              <a:gd name="T96" fmla="*/ 445 w 2040"/>
              <a:gd name="T97" fmla="*/ 1111 h 1630"/>
              <a:gd name="T98" fmla="*/ 386 w 2040"/>
              <a:gd name="T99" fmla="*/ 1055 h 1630"/>
              <a:gd name="T100" fmla="*/ 330 w 2040"/>
              <a:gd name="T101" fmla="*/ 1002 h 1630"/>
              <a:gd name="T102" fmla="*/ 278 w 2040"/>
              <a:gd name="T103" fmla="*/ 948 h 1630"/>
              <a:gd name="T104" fmla="*/ 228 w 2040"/>
              <a:gd name="T105" fmla="*/ 894 h 1630"/>
              <a:gd name="T106" fmla="*/ 181 w 2040"/>
              <a:gd name="T107" fmla="*/ 842 h 1630"/>
              <a:gd name="T108" fmla="*/ 136 w 2040"/>
              <a:gd name="T109" fmla="*/ 792 h 1630"/>
              <a:gd name="T110" fmla="*/ 94 w 2040"/>
              <a:gd name="T111" fmla="*/ 743 h 1630"/>
              <a:gd name="T112" fmla="*/ 75 w 2040"/>
              <a:gd name="T113" fmla="*/ 720 h 1630"/>
              <a:gd name="T114" fmla="*/ 0 w 2040"/>
              <a:gd name="T115" fmla="*/ 630 h 1630"/>
              <a:gd name="T116" fmla="*/ 0 w 2040"/>
              <a:gd name="T117" fmla="*/ 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0" h="1630">
                <a:moveTo>
                  <a:pt x="0" y="0"/>
                </a:moveTo>
                <a:lnTo>
                  <a:pt x="70" y="153"/>
                </a:lnTo>
                <a:lnTo>
                  <a:pt x="141" y="295"/>
                </a:lnTo>
                <a:lnTo>
                  <a:pt x="214" y="429"/>
                </a:lnTo>
                <a:lnTo>
                  <a:pt x="288" y="552"/>
                </a:lnTo>
                <a:lnTo>
                  <a:pt x="365" y="667"/>
                </a:lnTo>
                <a:lnTo>
                  <a:pt x="443" y="773"/>
                </a:lnTo>
                <a:lnTo>
                  <a:pt x="523" y="871"/>
                </a:lnTo>
                <a:lnTo>
                  <a:pt x="603" y="960"/>
                </a:lnTo>
                <a:lnTo>
                  <a:pt x="684" y="1043"/>
                </a:lnTo>
                <a:lnTo>
                  <a:pt x="764" y="1118"/>
                </a:lnTo>
                <a:lnTo>
                  <a:pt x="846" y="1187"/>
                </a:lnTo>
                <a:lnTo>
                  <a:pt x="927" y="1248"/>
                </a:lnTo>
                <a:lnTo>
                  <a:pt x="1007" y="1304"/>
                </a:lnTo>
                <a:lnTo>
                  <a:pt x="1087" y="1354"/>
                </a:lnTo>
                <a:lnTo>
                  <a:pt x="1165" y="1397"/>
                </a:lnTo>
                <a:lnTo>
                  <a:pt x="1242" y="1435"/>
                </a:lnTo>
                <a:lnTo>
                  <a:pt x="1316" y="1470"/>
                </a:lnTo>
                <a:lnTo>
                  <a:pt x="1389" y="1500"/>
                </a:lnTo>
                <a:lnTo>
                  <a:pt x="1460" y="1524"/>
                </a:lnTo>
                <a:lnTo>
                  <a:pt x="1530" y="1545"/>
                </a:lnTo>
                <a:lnTo>
                  <a:pt x="1596" y="1562"/>
                </a:lnTo>
                <a:lnTo>
                  <a:pt x="1658" y="1576"/>
                </a:lnTo>
                <a:lnTo>
                  <a:pt x="1717" y="1588"/>
                </a:lnTo>
                <a:lnTo>
                  <a:pt x="1773" y="1597"/>
                </a:lnTo>
                <a:lnTo>
                  <a:pt x="1825" y="1604"/>
                </a:lnTo>
                <a:lnTo>
                  <a:pt x="1874" y="1607"/>
                </a:lnTo>
                <a:lnTo>
                  <a:pt x="1917" y="1611"/>
                </a:lnTo>
                <a:lnTo>
                  <a:pt x="1955" y="1612"/>
                </a:lnTo>
                <a:lnTo>
                  <a:pt x="1990" y="1614"/>
                </a:lnTo>
                <a:lnTo>
                  <a:pt x="2018" y="1614"/>
                </a:lnTo>
                <a:lnTo>
                  <a:pt x="2040" y="1614"/>
                </a:lnTo>
                <a:lnTo>
                  <a:pt x="1910" y="1625"/>
                </a:lnTo>
                <a:lnTo>
                  <a:pt x="1785" y="1630"/>
                </a:lnTo>
                <a:lnTo>
                  <a:pt x="1665" y="1626"/>
                </a:lnTo>
                <a:lnTo>
                  <a:pt x="1549" y="1618"/>
                </a:lnTo>
                <a:lnTo>
                  <a:pt x="1440" y="1602"/>
                </a:lnTo>
                <a:lnTo>
                  <a:pt x="1334" y="1581"/>
                </a:lnTo>
                <a:lnTo>
                  <a:pt x="1231" y="1557"/>
                </a:lnTo>
                <a:lnTo>
                  <a:pt x="1136" y="1526"/>
                </a:lnTo>
                <a:lnTo>
                  <a:pt x="1042" y="1491"/>
                </a:lnTo>
                <a:lnTo>
                  <a:pt x="955" y="1453"/>
                </a:lnTo>
                <a:lnTo>
                  <a:pt x="870" y="1411"/>
                </a:lnTo>
                <a:lnTo>
                  <a:pt x="790" y="1366"/>
                </a:lnTo>
                <a:lnTo>
                  <a:pt x="714" y="1317"/>
                </a:lnTo>
                <a:lnTo>
                  <a:pt x="641" y="1269"/>
                </a:lnTo>
                <a:lnTo>
                  <a:pt x="573" y="1217"/>
                </a:lnTo>
                <a:lnTo>
                  <a:pt x="507" y="1165"/>
                </a:lnTo>
                <a:lnTo>
                  <a:pt x="445" y="1111"/>
                </a:lnTo>
                <a:lnTo>
                  <a:pt x="386" y="1055"/>
                </a:lnTo>
                <a:lnTo>
                  <a:pt x="330" y="1002"/>
                </a:lnTo>
                <a:lnTo>
                  <a:pt x="278" y="948"/>
                </a:lnTo>
                <a:lnTo>
                  <a:pt x="228" y="894"/>
                </a:lnTo>
                <a:lnTo>
                  <a:pt x="181" y="842"/>
                </a:lnTo>
                <a:lnTo>
                  <a:pt x="136" y="792"/>
                </a:lnTo>
                <a:lnTo>
                  <a:pt x="94" y="743"/>
                </a:lnTo>
                <a:lnTo>
                  <a:pt x="75" y="720"/>
                </a:lnTo>
                <a:lnTo>
                  <a:pt x="0" y="630"/>
                </a:lnTo>
                <a:lnTo>
                  <a:pt x="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1000"/>
                                        <p:tgtEl>
                                          <p:spTgt spid="19"/>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par>
                                <p:cTn id="24" presetID="22" presetClass="entr" presetSubtype="2" fill="hold" grpId="0" nodeType="withEffect">
                                  <p:stCondLst>
                                    <p:cond delay="750"/>
                                  </p:stCondLst>
                                  <p:childTnLst>
                                    <p:set>
                                      <p:cBhvr>
                                        <p:cTn id="25" dur="1" fill="hold">
                                          <p:stCondLst>
                                            <p:cond delay="0"/>
                                          </p:stCondLst>
                                        </p:cTn>
                                        <p:tgtEl>
                                          <p:spTgt spid="17"/>
                                        </p:tgtEl>
                                        <p:attrNameLst>
                                          <p:attrName>style.visibility</p:attrName>
                                        </p:attrNameLst>
                                      </p:cBhvr>
                                      <p:to>
                                        <p:strVal val="visible"/>
                                      </p:to>
                                    </p:set>
                                    <p:animEffect transition="in" filter="wipe(right)">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7" grpId="0" bldLvl="0" animBg="1"/>
      <p:bldP spid="19" grpId="0" bldLvl="0" animBg="1"/>
      <p:bldP spid="23" grpId="0" bldLvl="0" animBg="1"/>
      <p:bldP spid="2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ounded Rectangle 5"/>
          <p:cNvSpPr/>
          <p:nvPr/>
        </p:nvSpPr>
        <p:spPr>
          <a:xfrm>
            <a:off x="723265" y="2461260"/>
            <a:ext cx="685800" cy="685800"/>
          </a:xfrm>
          <a:prstGeom prst="roundRect">
            <a:avLst/>
          </a:prstGeom>
          <a:solidFill>
            <a:srgbClr val="01583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GB" sz="1280">
              <a:solidFill>
                <a:srgbClr val="000000"/>
              </a:solidFill>
              <a:latin typeface="Arial" panose="020B0604020202020204"/>
              <a:ea typeface="微软雅黑" panose="020B0503020204020204" pitchFamily="34" charset="-122"/>
            </a:endParaRPr>
          </a:p>
        </p:txBody>
      </p:sp>
      <p:sp>
        <p:nvSpPr>
          <p:cNvPr id="132" name="Rounded Rectangle 8"/>
          <p:cNvSpPr/>
          <p:nvPr/>
        </p:nvSpPr>
        <p:spPr>
          <a:xfrm>
            <a:off x="4971415" y="2461260"/>
            <a:ext cx="685800" cy="685800"/>
          </a:xfrm>
          <a:prstGeom prst="roundRect">
            <a:avLst/>
          </a:prstGeom>
          <a:solidFill>
            <a:srgbClr val="90C74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GB" sz="1280">
              <a:solidFill>
                <a:srgbClr val="000000"/>
              </a:solidFill>
              <a:latin typeface="Arial" panose="020B0604020202020204"/>
              <a:ea typeface="微软雅黑" panose="020B0503020204020204" pitchFamily="34" charset="-122"/>
            </a:endParaRPr>
          </a:p>
        </p:txBody>
      </p:sp>
      <p:sp>
        <p:nvSpPr>
          <p:cNvPr id="141" name="Rounded Rectangle 9"/>
          <p:cNvSpPr/>
          <p:nvPr/>
        </p:nvSpPr>
        <p:spPr>
          <a:xfrm>
            <a:off x="4971415" y="3512820"/>
            <a:ext cx="685800" cy="685800"/>
          </a:xfrm>
          <a:prstGeom prst="roundRect">
            <a:avLst/>
          </a:prstGeom>
          <a:solidFill>
            <a:srgbClr val="01583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GB" sz="1280">
              <a:solidFill>
                <a:srgbClr val="000000"/>
              </a:solidFill>
              <a:latin typeface="Arial" panose="020B0604020202020204"/>
              <a:ea typeface="微软雅黑" panose="020B0503020204020204" pitchFamily="34" charset="-122"/>
            </a:endParaRPr>
          </a:p>
        </p:txBody>
      </p:sp>
      <p:sp>
        <p:nvSpPr>
          <p:cNvPr id="147" name="Rounded Rectangle 4"/>
          <p:cNvSpPr/>
          <p:nvPr/>
        </p:nvSpPr>
        <p:spPr>
          <a:xfrm>
            <a:off x="723265" y="1414145"/>
            <a:ext cx="685800" cy="685800"/>
          </a:xfrm>
          <a:prstGeom prst="roundRect">
            <a:avLst/>
          </a:prstGeom>
          <a:solidFill>
            <a:srgbClr val="90C74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GB" sz="1280">
              <a:solidFill>
                <a:srgbClr val="000000"/>
              </a:solidFill>
              <a:latin typeface="Arial" panose="020B0604020202020204"/>
              <a:ea typeface="微软雅黑" panose="020B0503020204020204" pitchFamily="34" charset="-122"/>
            </a:endParaRPr>
          </a:p>
        </p:txBody>
      </p:sp>
      <p:sp>
        <p:nvSpPr>
          <p:cNvPr id="152" name="Rounded Rectangle 7"/>
          <p:cNvSpPr/>
          <p:nvPr/>
        </p:nvSpPr>
        <p:spPr>
          <a:xfrm>
            <a:off x="4971415" y="1414145"/>
            <a:ext cx="685800" cy="685800"/>
          </a:xfrm>
          <a:prstGeom prst="roundRect">
            <a:avLst/>
          </a:prstGeom>
          <a:solidFill>
            <a:srgbClr val="01583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GB" sz="1280">
              <a:solidFill>
                <a:srgbClr val="000000"/>
              </a:solidFill>
              <a:latin typeface="Arial" panose="020B0604020202020204"/>
              <a:ea typeface="微软雅黑" panose="020B0503020204020204" pitchFamily="34" charset="-122"/>
            </a:endParaRPr>
          </a:p>
        </p:txBody>
      </p:sp>
      <p:sp>
        <p:nvSpPr>
          <p:cNvPr id="157" name="Rounded Rectangle 6"/>
          <p:cNvSpPr/>
          <p:nvPr/>
        </p:nvSpPr>
        <p:spPr>
          <a:xfrm>
            <a:off x="723265" y="3512820"/>
            <a:ext cx="685800" cy="685800"/>
          </a:xfrm>
          <a:prstGeom prst="roundRect">
            <a:avLst/>
          </a:prstGeom>
          <a:solidFill>
            <a:srgbClr val="90C74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en-GB" sz="1280">
              <a:solidFill>
                <a:srgbClr val="000000"/>
              </a:solidFill>
              <a:latin typeface="Arial" panose="020B0604020202020204"/>
              <a:ea typeface="微软雅黑" panose="020B0503020204020204" pitchFamily="34" charset="-122"/>
            </a:endParaRPr>
          </a:p>
        </p:txBody>
      </p:sp>
      <p:sp>
        <p:nvSpPr>
          <p:cNvPr id="59" name="Text Placeholder 7"/>
          <p:cNvSpPr txBox="1"/>
          <p:nvPr/>
        </p:nvSpPr>
        <p:spPr>
          <a:xfrm>
            <a:off x="1586865" y="1437640"/>
            <a:ext cx="3301365" cy="626110"/>
          </a:xfrm>
          <a:prstGeom prst="rect">
            <a:avLst/>
          </a:prstGeom>
        </p:spPr>
        <p:txBody>
          <a:bodyPr vert="horz" lIns="0" tIns="73860" rIns="0" bIns="7386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650240"/>
            <a:r>
              <a:rPr lang="zh-CN" altLang="en-US" sz="1600">
                <a:latin typeface="Times New Roman" panose="02020603050405020304" charset="0"/>
                <a:ea typeface="方正仿宋_GBK" panose="03000509000000000000" charset="-122"/>
                <a:sym typeface="+mn-ea"/>
              </a:rPr>
              <a:t>《国务院办公厅关于推进海绵城市建设的指导意见》（国办发〔2015〕75号）</a:t>
            </a:r>
            <a:endParaRPr lang="zh-CN" altLang="en-US" sz="1600" b="0" dirty="0">
              <a:solidFill>
                <a:prstClr val="black">
                  <a:lumMod val="65000"/>
                  <a:lumOff val="35000"/>
                </a:prstClr>
              </a:solidFill>
              <a:ea typeface="微软雅黑" panose="020B0503020204020204" pitchFamily="34" charset="-122"/>
            </a:endParaRPr>
          </a:p>
        </p:txBody>
      </p:sp>
      <p:sp>
        <p:nvSpPr>
          <p:cNvPr id="2" name="Text Placeholder 7"/>
          <p:cNvSpPr txBox="1"/>
          <p:nvPr/>
        </p:nvSpPr>
        <p:spPr>
          <a:xfrm>
            <a:off x="1614805" y="2470150"/>
            <a:ext cx="3331845" cy="626110"/>
          </a:xfrm>
          <a:prstGeom prst="rect">
            <a:avLst/>
          </a:prstGeom>
        </p:spPr>
        <p:txBody>
          <a:bodyPr vert="horz" lIns="0" tIns="73860" rIns="0" bIns="7386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650240"/>
            <a:r>
              <a:rPr lang="zh-CN" altLang="en-US" sz="1600">
                <a:latin typeface="Times New Roman" panose="02020603050405020304" charset="0"/>
                <a:ea typeface="方正仿宋_GBK" panose="03000509000000000000" charset="-122"/>
                <a:sym typeface="+mn-ea"/>
              </a:rPr>
              <a:t>《国务院办公厅关于加强城市内涝治理的实施意见》（国办发〔2021〕11号）</a:t>
            </a:r>
            <a:endParaRPr lang="zh-CN" altLang="en-US" sz="1600" b="0" dirty="0">
              <a:solidFill>
                <a:prstClr val="black">
                  <a:lumMod val="65000"/>
                  <a:lumOff val="35000"/>
                </a:prstClr>
              </a:solidFill>
              <a:ea typeface="微软雅黑" panose="020B0503020204020204" pitchFamily="34" charset="-122"/>
            </a:endParaRPr>
          </a:p>
        </p:txBody>
      </p:sp>
      <p:sp>
        <p:nvSpPr>
          <p:cNvPr id="3" name="Text Placeholder 7"/>
          <p:cNvSpPr txBox="1"/>
          <p:nvPr/>
        </p:nvSpPr>
        <p:spPr>
          <a:xfrm>
            <a:off x="1629410" y="3555365"/>
            <a:ext cx="3331845" cy="626110"/>
          </a:xfrm>
          <a:prstGeom prst="rect">
            <a:avLst/>
          </a:prstGeom>
        </p:spPr>
        <p:txBody>
          <a:bodyPr vert="horz" lIns="0" tIns="73860" rIns="0" bIns="7386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650240"/>
            <a:r>
              <a:rPr lang="zh-CN" altLang="en-US" sz="1600">
                <a:latin typeface="Times New Roman" panose="02020603050405020304" charset="0"/>
                <a:ea typeface="方正仿宋_GBK" panose="03000509000000000000" charset="-122"/>
                <a:sym typeface="+mn-ea"/>
              </a:rPr>
              <a:t>《河南郑州“7·20”特大暴雨灾害调查报告》</a:t>
            </a:r>
            <a:endParaRPr lang="zh-CN" altLang="en-US" sz="1600" b="0" dirty="0">
              <a:solidFill>
                <a:prstClr val="black">
                  <a:lumMod val="65000"/>
                  <a:lumOff val="35000"/>
                </a:prstClr>
              </a:solidFill>
              <a:ea typeface="微软雅黑" panose="020B0503020204020204" pitchFamily="34" charset="-122"/>
            </a:endParaRPr>
          </a:p>
        </p:txBody>
      </p:sp>
      <p:sp>
        <p:nvSpPr>
          <p:cNvPr id="4" name="文本框 3"/>
          <p:cNvSpPr txBox="1"/>
          <p:nvPr/>
        </p:nvSpPr>
        <p:spPr>
          <a:xfrm>
            <a:off x="904875" y="1570990"/>
            <a:ext cx="342900" cy="368300"/>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1</a:t>
            </a:r>
            <a:endParaRPr lang="en-US" altLang="zh-CN">
              <a:latin typeface="Times New Roman" panose="02020603050405020304" charset="0"/>
              <a:cs typeface="Times New Roman" panose="02020603050405020304" charset="0"/>
            </a:endParaRPr>
          </a:p>
        </p:txBody>
      </p:sp>
      <p:sp>
        <p:nvSpPr>
          <p:cNvPr id="5" name="文本框 4"/>
          <p:cNvSpPr txBox="1"/>
          <p:nvPr/>
        </p:nvSpPr>
        <p:spPr>
          <a:xfrm>
            <a:off x="894715" y="2602865"/>
            <a:ext cx="342900" cy="368300"/>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2</a:t>
            </a:r>
            <a:endParaRPr lang="en-US" altLang="zh-CN">
              <a:latin typeface="Times New Roman" panose="02020603050405020304" charset="0"/>
              <a:cs typeface="Times New Roman" panose="02020603050405020304" charset="0"/>
            </a:endParaRPr>
          </a:p>
        </p:txBody>
      </p:sp>
      <p:sp>
        <p:nvSpPr>
          <p:cNvPr id="6" name="文本框 5"/>
          <p:cNvSpPr txBox="1"/>
          <p:nvPr/>
        </p:nvSpPr>
        <p:spPr>
          <a:xfrm>
            <a:off x="902335" y="3660775"/>
            <a:ext cx="342900" cy="368300"/>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3</a:t>
            </a:r>
            <a:endParaRPr lang="en-US" altLang="zh-CN">
              <a:latin typeface="Times New Roman" panose="02020603050405020304" charset="0"/>
              <a:cs typeface="Times New Roman" panose="02020603050405020304" charset="0"/>
            </a:endParaRPr>
          </a:p>
        </p:txBody>
      </p:sp>
      <p:sp>
        <p:nvSpPr>
          <p:cNvPr id="7" name="文本框 6"/>
          <p:cNvSpPr txBox="1"/>
          <p:nvPr/>
        </p:nvSpPr>
        <p:spPr>
          <a:xfrm>
            <a:off x="5147310" y="1568450"/>
            <a:ext cx="342900" cy="368300"/>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4</a:t>
            </a:r>
            <a:endParaRPr lang="en-US" altLang="zh-CN">
              <a:latin typeface="Times New Roman" panose="02020603050405020304" charset="0"/>
              <a:cs typeface="Times New Roman" panose="02020603050405020304" charset="0"/>
            </a:endParaRPr>
          </a:p>
        </p:txBody>
      </p:sp>
      <p:sp>
        <p:nvSpPr>
          <p:cNvPr id="8" name="文本框 7"/>
          <p:cNvSpPr txBox="1"/>
          <p:nvPr/>
        </p:nvSpPr>
        <p:spPr>
          <a:xfrm>
            <a:off x="5154930" y="2610485"/>
            <a:ext cx="342900" cy="368300"/>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5</a:t>
            </a:r>
            <a:endParaRPr lang="en-US" altLang="zh-CN">
              <a:latin typeface="Times New Roman" panose="02020603050405020304" charset="0"/>
              <a:cs typeface="Times New Roman" panose="02020603050405020304" charset="0"/>
            </a:endParaRPr>
          </a:p>
        </p:txBody>
      </p:sp>
      <p:sp>
        <p:nvSpPr>
          <p:cNvPr id="9" name="文本框 8"/>
          <p:cNvSpPr txBox="1"/>
          <p:nvPr/>
        </p:nvSpPr>
        <p:spPr>
          <a:xfrm>
            <a:off x="5154930" y="3669030"/>
            <a:ext cx="342900" cy="368300"/>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6</a:t>
            </a:r>
            <a:endParaRPr lang="en-US" altLang="zh-CN">
              <a:latin typeface="Times New Roman" panose="02020603050405020304" charset="0"/>
              <a:cs typeface="Times New Roman" panose="02020603050405020304" charset="0"/>
            </a:endParaRPr>
          </a:p>
        </p:txBody>
      </p:sp>
      <p:sp>
        <p:nvSpPr>
          <p:cNvPr id="10" name="Text Placeholder 7"/>
          <p:cNvSpPr txBox="1"/>
          <p:nvPr/>
        </p:nvSpPr>
        <p:spPr>
          <a:xfrm>
            <a:off x="5750560" y="1442720"/>
            <a:ext cx="3301365" cy="626110"/>
          </a:xfrm>
          <a:prstGeom prst="rect">
            <a:avLst/>
          </a:prstGeom>
        </p:spPr>
        <p:txBody>
          <a:bodyPr vert="horz" lIns="0" tIns="73860" rIns="0" bIns="7386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650240"/>
            <a:r>
              <a:rPr lang="zh-CN" altLang="en-US" sz="1600">
                <a:latin typeface="Times New Roman" panose="02020603050405020304" charset="0"/>
                <a:ea typeface="方正仿宋_GBK" panose="03000509000000000000" charset="-122"/>
                <a:sym typeface="+mn-ea"/>
              </a:rPr>
              <a:t>《郑州市加强防洪防涝系统规划编制工作实施方案》（郑政办〔2021〕67号）</a:t>
            </a:r>
            <a:endParaRPr lang="zh-CN" altLang="en-US" sz="1600" b="0" dirty="0">
              <a:solidFill>
                <a:prstClr val="black">
                  <a:lumMod val="65000"/>
                  <a:lumOff val="35000"/>
                </a:prstClr>
              </a:solidFill>
              <a:ea typeface="微软雅黑" panose="020B0503020204020204" pitchFamily="34" charset="-122"/>
            </a:endParaRPr>
          </a:p>
        </p:txBody>
      </p:sp>
      <p:sp>
        <p:nvSpPr>
          <p:cNvPr id="11" name="Text Placeholder 7"/>
          <p:cNvSpPr txBox="1"/>
          <p:nvPr/>
        </p:nvSpPr>
        <p:spPr>
          <a:xfrm>
            <a:off x="5784215" y="2484755"/>
            <a:ext cx="3301365" cy="626110"/>
          </a:xfrm>
          <a:prstGeom prst="rect">
            <a:avLst/>
          </a:prstGeom>
        </p:spPr>
        <p:txBody>
          <a:bodyPr vert="horz" lIns="0" tIns="73860" rIns="0" bIns="7386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650240"/>
            <a:r>
              <a:rPr lang="zh-CN" altLang="en-US" sz="1600">
                <a:latin typeface="Times New Roman" panose="02020603050405020304" charset="0"/>
                <a:ea typeface="方正仿宋_GBK" panose="03000509000000000000" charset="-122"/>
                <a:sym typeface="+mn-ea"/>
              </a:rPr>
              <a:t>《中牟县贯彻落实国务院灾害调查组&lt;河南郑州“7·20”特大暴雨灾害调查报告&gt;整改方案》（牟发〔2022〕6号）</a:t>
            </a:r>
            <a:endParaRPr lang="zh-CN" altLang="en-US" sz="1600" b="0" dirty="0">
              <a:solidFill>
                <a:prstClr val="black">
                  <a:lumMod val="65000"/>
                  <a:lumOff val="35000"/>
                </a:prstClr>
              </a:solidFill>
              <a:ea typeface="微软雅黑" panose="020B0503020204020204" pitchFamily="34" charset="-122"/>
            </a:endParaRPr>
          </a:p>
        </p:txBody>
      </p:sp>
      <p:sp>
        <p:nvSpPr>
          <p:cNvPr id="12" name="Text Placeholder 7"/>
          <p:cNvSpPr txBox="1"/>
          <p:nvPr/>
        </p:nvSpPr>
        <p:spPr>
          <a:xfrm>
            <a:off x="5791200" y="3549650"/>
            <a:ext cx="3301365" cy="626110"/>
          </a:xfrm>
          <a:prstGeom prst="rect">
            <a:avLst/>
          </a:prstGeom>
        </p:spPr>
        <p:txBody>
          <a:bodyPr vert="horz" lIns="0" tIns="73860" rIns="0" bIns="7386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650240"/>
            <a:r>
              <a:rPr lang="zh-CN" altLang="en-US" sz="1600">
                <a:latin typeface="Times New Roman" panose="02020603050405020304" charset="0"/>
                <a:ea typeface="方正仿宋_GBK" panose="03000509000000000000" charset="-122"/>
                <a:sym typeface="+mn-ea"/>
              </a:rPr>
              <a:t>《中牟县加强防洪防涝系统规划编制工作实施方案》（牟政办〔2021〕28号）</a:t>
            </a:r>
            <a:endParaRPr lang="zh-CN" altLang="en-US" sz="1600" b="0" dirty="0">
              <a:solidFill>
                <a:prstClr val="black">
                  <a:lumMod val="65000"/>
                  <a:lumOff val="35000"/>
                </a:prstClr>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 grpId="0"/>
      <p:bldP spid="3"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51" y="141"/>
            <a:ext cx="9143498" cy="5143218"/>
          </a:xfrm>
          <a:prstGeom prst="rect">
            <a:avLst/>
          </a:prstGeom>
          <a:blipFill dpi="0" rotWithShape="1">
            <a:blip r:embed="rId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grpSp>
        <p:nvGrpSpPr>
          <p:cNvPr id="10" name="组合 9"/>
          <p:cNvGrpSpPr/>
          <p:nvPr/>
        </p:nvGrpSpPr>
        <p:grpSpPr>
          <a:xfrm>
            <a:off x="2415783" y="1963550"/>
            <a:ext cx="4312435" cy="890985"/>
            <a:chOff x="3340741" y="3031930"/>
            <a:chExt cx="5750624" cy="1188126"/>
          </a:xfrm>
          <a:solidFill>
            <a:srgbClr val="90C74B"/>
          </a:solidFill>
        </p:grpSpPr>
        <p:grpSp>
          <p:nvGrpSpPr>
            <p:cNvPr id="5" name="组合 4"/>
            <p:cNvGrpSpPr/>
            <p:nvPr/>
          </p:nvGrpSpPr>
          <p:grpSpPr>
            <a:xfrm flipV="1">
              <a:off x="3340741" y="3031930"/>
              <a:ext cx="5750624" cy="1188126"/>
              <a:chOff x="6035151" y="1964828"/>
              <a:chExt cx="5750624" cy="1188126"/>
            </a:xfrm>
            <a:grpFill/>
          </p:grpSpPr>
          <p:sp>
            <p:nvSpPr>
              <p:cNvPr id="7" name="任意多边形 6"/>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grp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8" name="任意多边形 7"/>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40" fontAlgn="base">
                  <a:spcBef>
                    <a:spcPct val="0"/>
                  </a:spcBef>
                  <a:spcAft>
                    <a:spcPct val="0"/>
                  </a:spcAft>
                </a:pPr>
                <a:endParaRPr lang="zh-CN" altLang="en-US" sz="1280">
                  <a:solidFill>
                    <a:prstClr val="white"/>
                  </a:solidFill>
                  <a:latin typeface="Arial" panose="020B0604020202020204"/>
                  <a:ea typeface="微软雅黑" panose="020B0503020204020204" pitchFamily="34" charset="-122"/>
                </a:endParaRPr>
              </a:p>
            </p:txBody>
          </p:sp>
          <p:sp>
            <p:nvSpPr>
              <p:cNvPr id="9" name="任意多边形 8"/>
              <p:cNvSpPr/>
              <p:nvPr/>
            </p:nvSpPr>
            <p:spPr>
              <a:xfrm flipV="1">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50240" fontAlgn="base">
                  <a:spcBef>
                    <a:spcPct val="0"/>
                  </a:spcBef>
                  <a:spcAft>
                    <a:spcPct val="0"/>
                  </a:spcAft>
                </a:pPr>
                <a:r>
                  <a:rPr lang="en-US" altLang="zh-CN" sz="1420" dirty="0">
                    <a:solidFill>
                      <a:prstClr val="white"/>
                    </a:solidFill>
                    <a:latin typeface="Arial" panose="020B0604020202020204"/>
                    <a:ea typeface="微软雅黑" panose="020B0503020204020204" pitchFamily="34" charset="-122"/>
                  </a:rPr>
                  <a:t>03</a:t>
                </a:r>
                <a:endParaRPr lang="zh-CN" altLang="en-US" sz="1420" dirty="0">
                  <a:solidFill>
                    <a:prstClr val="white"/>
                  </a:solidFill>
                  <a:latin typeface="Arial" panose="020B0604020202020204"/>
                  <a:ea typeface="微软雅黑" panose="020B0503020204020204" pitchFamily="34" charset="-122"/>
                </a:endParaRPr>
              </a:p>
            </p:txBody>
          </p:sp>
        </p:grpSp>
        <p:sp>
          <p:nvSpPr>
            <p:cNvPr id="6" name="文本框 5"/>
            <p:cNvSpPr txBox="1"/>
            <p:nvPr/>
          </p:nvSpPr>
          <p:spPr>
            <a:xfrm>
              <a:off x="5767213" y="3668427"/>
              <a:ext cx="3047999" cy="472498"/>
            </a:xfrm>
            <a:prstGeom prst="rect">
              <a:avLst/>
            </a:prstGeom>
            <a:grpFill/>
          </p:spPr>
          <p:txBody>
            <a:bodyPr wrap="square" rtlCol="0">
              <a:spAutoFit/>
            </a:bodyPr>
            <a:lstStyle/>
            <a:p>
              <a:pPr defTabSz="650240" fontAlgn="base">
                <a:spcBef>
                  <a:spcPct val="0"/>
                </a:spcBef>
                <a:spcAft>
                  <a:spcPct val="0"/>
                </a:spcAft>
              </a:pPr>
              <a:r>
                <a:rPr lang="zh-CN" altLang="en-US" sz="1705" dirty="0">
                  <a:solidFill>
                    <a:prstClr val="white"/>
                  </a:solidFill>
                  <a:latin typeface="Calibri" panose="020F0502020204030204" pitchFamily="34" charset="0"/>
                  <a:ea typeface="微软雅黑" panose="020B0503020204020204" pitchFamily="34" charset="-122"/>
                </a:rPr>
                <a:t>主要内容</a:t>
              </a:r>
              <a:endParaRPr lang="zh-CN" altLang="en-US" sz="1705" dirty="0">
                <a:solidFill>
                  <a:prstClr val="white"/>
                </a:solidFill>
                <a:latin typeface="Calibri" panose="020F0502020204030204" pitchFamily="34" charset="0"/>
                <a:ea typeface="微软雅黑" panose="020B0503020204020204" pitchFamily="34" charset="-122"/>
              </a:endParaRPr>
            </a:p>
          </p:txBody>
        </p:sp>
      </p:grpSp>
      <p:sp>
        <p:nvSpPr>
          <p:cNvPr id="17" name="Freeform 6"/>
          <p:cNvSpPr/>
          <p:nvPr/>
        </p:nvSpPr>
        <p:spPr bwMode="auto">
          <a:xfrm>
            <a:off x="252" y="2791843"/>
            <a:ext cx="9157295" cy="2351516"/>
          </a:xfrm>
          <a:custGeom>
            <a:avLst/>
            <a:gdLst>
              <a:gd name="T0" fmla="*/ 5378 w 5687"/>
              <a:gd name="T1" fmla="*/ 0 h 1468"/>
              <a:gd name="T2" fmla="*/ 5477 w 5687"/>
              <a:gd name="T3" fmla="*/ 2 h 1468"/>
              <a:gd name="T4" fmla="*/ 5579 w 5687"/>
              <a:gd name="T5" fmla="*/ 9 h 1468"/>
              <a:gd name="T6" fmla="*/ 5687 w 5687"/>
              <a:gd name="T7" fmla="*/ 22 h 1468"/>
              <a:gd name="T8" fmla="*/ 5687 w 5687"/>
              <a:gd name="T9" fmla="*/ 1468 h 1468"/>
              <a:gd name="T10" fmla="*/ 0 w 5687"/>
              <a:gd name="T11" fmla="*/ 1468 h 1468"/>
              <a:gd name="T12" fmla="*/ 0 w 5687"/>
              <a:gd name="T13" fmla="*/ 704 h 1468"/>
              <a:gd name="T14" fmla="*/ 14 w 5687"/>
              <a:gd name="T15" fmla="*/ 717 h 1468"/>
              <a:gd name="T16" fmla="*/ 32 w 5687"/>
              <a:gd name="T17" fmla="*/ 734 h 1468"/>
              <a:gd name="T18" fmla="*/ 56 w 5687"/>
              <a:gd name="T19" fmla="*/ 755 h 1468"/>
              <a:gd name="T20" fmla="*/ 85 w 5687"/>
              <a:gd name="T21" fmla="*/ 777 h 1468"/>
              <a:gd name="T22" fmla="*/ 120 w 5687"/>
              <a:gd name="T23" fmla="*/ 803 h 1468"/>
              <a:gd name="T24" fmla="*/ 160 w 5687"/>
              <a:gd name="T25" fmla="*/ 833 h 1468"/>
              <a:gd name="T26" fmla="*/ 203 w 5687"/>
              <a:gd name="T27" fmla="*/ 864 h 1468"/>
              <a:gd name="T28" fmla="*/ 254 w 5687"/>
              <a:gd name="T29" fmla="*/ 895 h 1468"/>
              <a:gd name="T30" fmla="*/ 309 w 5687"/>
              <a:gd name="T31" fmla="*/ 928 h 1468"/>
              <a:gd name="T32" fmla="*/ 370 w 5687"/>
              <a:gd name="T33" fmla="*/ 963 h 1468"/>
              <a:gd name="T34" fmla="*/ 434 w 5687"/>
              <a:gd name="T35" fmla="*/ 996 h 1468"/>
              <a:gd name="T36" fmla="*/ 506 w 5687"/>
              <a:gd name="T37" fmla="*/ 1031 h 1468"/>
              <a:gd name="T38" fmla="*/ 580 w 5687"/>
              <a:gd name="T39" fmla="*/ 1062 h 1468"/>
              <a:gd name="T40" fmla="*/ 662 w 5687"/>
              <a:gd name="T41" fmla="*/ 1093 h 1468"/>
              <a:gd name="T42" fmla="*/ 747 w 5687"/>
              <a:gd name="T43" fmla="*/ 1124 h 1468"/>
              <a:gd name="T44" fmla="*/ 839 w 5687"/>
              <a:gd name="T45" fmla="*/ 1150 h 1468"/>
              <a:gd name="T46" fmla="*/ 934 w 5687"/>
              <a:gd name="T47" fmla="*/ 1176 h 1468"/>
              <a:gd name="T48" fmla="*/ 1035 w 5687"/>
              <a:gd name="T49" fmla="*/ 1197 h 1468"/>
              <a:gd name="T50" fmla="*/ 1141 w 5687"/>
              <a:gd name="T51" fmla="*/ 1215 h 1468"/>
              <a:gd name="T52" fmla="*/ 1252 w 5687"/>
              <a:gd name="T53" fmla="*/ 1230 h 1468"/>
              <a:gd name="T54" fmla="*/ 1368 w 5687"/>
              <a:gd name="T55" fmla="*/ 1239 h 1468"/>
              <a:gd name="T56" fmla="*/ 1490 w 5687"/>
              <a:gd name="T57" fmla="*/ 1244 h 1468"/>
              <a:gd name="T58" fmla="*/ 1617 w 5687"/>
              <a:gd name="T59" fmla="*/ 1242 h 1468"/>
              <a:gd name="T60" fmla="*/ 1747 w 5687"/>
              <a:gd name="T61" fmla="*/ 1237 h 1468"/>
              <a:gd name="T62" fmla="*/ 1884 w 5687"/>
              <a:gd name="T63" fmla="*/ 1223 h 1468"/>
              <a:gd name="T64" fmla="*/ 2025 w 5687"/>
              <a:gd name="T65" fmla="*/ 1204 h 1468"/>
              <a:gd name="T66" fmla="*/ 2171 w 5687"/>
              <a:gd name="T67" fmla="*/ 1176 h 1468"/>
              <a:gd name="T68" fmla="*/ 2322 w 5687"/>
              <a:gd name="T69" fmla="*/ 1143 h 1468"/>
              <a:gd name="T70" fmla="*/ 2476 w 5687"/>
              <a:gd name="T71" fmla="*/ 1100 h 1468"/>
              <a:gd name="T72" fmla="*/ 2638 w 5687"/>
              <a:gd name="T73" fmla="*/ 1050 h 1468"/>
              <a:gd name="T74" fmla="*/ 2839 w 5687"/>
              <a:gd name="T75" fmla="*/ 979 h 1468"/>
              <a:gd name="T76" fmla="*/ 3028 w 5687"/>
              <a:gd name="T77" fmla="*/ 907 h 1468"/>
              <a:gd name="T78" fmla="*/ 3207 w 5687"/>
              <a:gd name="T79" fmla="*/ 838 h 1468"/>
              <a:gd name="T80" fmla="*/ 3374 w 5687"/>
              <a:gd name="T81" fmla="*/ 769 h 1468"/>
              <a:gd name="T82" fmla="*/ 3532 w 5687"/>
              <a:gd name="T83" fmla="*/ 701 h 1468"/>
              <a:gd name="T84" fmla="*/ 3679 w 5687"/>
              <a:gd name="T85" fmla="*/ 635 h 1468"/>
              <a:gd name="T86" fmla="*/ 3820 w 5687"/>
              <a:gd name="T87" fmla="*/ 571 h 1468"/>
              <a:gd name="T88" fmla="*/ 3952 w 5687"/>
              <a:gd name="T89" fmla="*/ 508 h 1468"/>
              <a:gd name="T90" fmla="*/ 4077 w 5687"/>
              <a:gd name="T91" fmla="*/ 448 h 1468"/>
              <a:gd name="T92" fmla="*/ 4195 w 5687"/>
              <a:gd name="T93" fmla="*/ 390 h 1468"/>
              <a:gd name="T94" fmla="*/ 4308 w 5687"/>
              <a:gd name="T95" fmla="*/ 337 h 1468"/>
              <a:gd name="T96" fmla="*/ 4416 w 5687"/>
              <a:gd name="T97" fmla="*/ 284 h 1468"/>
              <a:gd name="T98" fmla="*/ 4520 w 5687"/>
              <a:gd name="T99" fmla="*/ 236 h 1468"/>
              <a:gd name="T100" fmla="*/ 4621 w 5687"/>
              <a:gd name="T101" fmla="*/ 191 h 1468"/>
              <a:gd name="T102" fmla="*/ 4718 w 5687"/>
              <a:gd name="T103" fmla="*/ 151 h 1468"/>
              <a:gd name="T104" fmla="*/ 4813 w 5687"/>
              <a:gd name="T105" fmla="*/ 114 h 1468"/>
              <a:gd name="T106" fmla="*/ 4905 w 5687"/>
              <a:gd name="T107" fmla="*/ 83 h 1468"/>
              <a:gd name="T108" fmla="*/ 4999 w 5687"/>
              <a:gd name="T109" fmla="*/ 55 h 1468"/>
              <a:gd name="T110" fmla="*/ 5091 w 5687"/>
              <a:gd name="T111" fmla="*/ 33 h 1468"/>
              <a:gd name="T112" fmla="*/ 5185 w 5687"/>
              <a:gd name="T113" fmla="*/ 17 h 1468"/>
              <a:gd name="T114" fmla="*/ 5280 w 5687"/>
              <a:gd name="T115" fmla="*/ 5 h 1468"/>
              <a:gd name="T116" fmla="*/ 5378 w 5687"/>
              <a:gd name="T117"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7" h="1468">
                <a:moveTo>
                  <a:pt x="5378" y="0"/>
                </a:moveTo>
                <a:lnTo>
                  <a:pt x="5477" y="2"/>
                </a:lnTo>
                <a:lnTo>
                  <a:pt x="5579" y="9"/>
                </a:lnTo>
                <a:lnTo>
                  <a:pt x="5687" y="22"/>
                </a:lnTo>
                <a:lnTo>
                  <a:pt x="5687" y="1468"/>
                </a:lnTo>
                <a:lnTo>
                  <a:pt x="0" y="1468"/>
                </a:lnTo>
                <a:lnTo>
                  <a:pt x="0" y="704"/>
                </a:lnTo>
                <a:lnTo>
                  <a:pt x="14" y="717"/>
                </a:lnTo>
                <a:lnTo>
                  <a:pt x="32" y="734"/>
                </a:lnTo>
                <a:lnTo>
                  <a:pt x="56" y="755"/>
                </a:lnTo>
                <a:lnTo>
                  <a:pt x="85" y="777"/>
                </a:lnTo>
                <a:lnTo>
                  <a:pt x="120" y="803"/>
                </a:lnTo>
                <a:lnTo>
                  <a:pt x="160" y="833"/>
                </a:lnTo>
                <a:lnTo>
                  <a:pt x="203" y="864"/>
                </a:lnTo>
                <a:lnTo>
                  <a:pt x="254" y="895"/>
                </a:lnTo>
                <a:lnTo>
                  <a:pt x="309" y="928"/>
                </a:lnTo>
                <a:lnTo>
                  <a:pt x="370" y="963"/>
                </a:lnTo>
                <a:lnTo>
                  <a:pt x="434" y="996"/>
                </a:lnTo>
                <a:lnTo>
                  <a:pt x="506" y="1031"/>
                </a:lnTo>
                <a:lnTo>
                  <a:pt x="580" y="1062"/>
                </a:lnTo>
                <a:lnTo>
                  <a:pt x="662" y="1093"/>
                </a:lnTo>
                <a:lnTo>
                  <a:pt x="747" y="1124"/>
                </a:lnTo>
                <a:lnTo>
                  <a:pt x="839" y="1150"/>
                </a:lnTo>
                <a:lnTo>
                  <a:pt x="934" y="1176"/>
                </a:lnTo>
                <a:lnTo>
                  <a:pt x="1035" y="1197"/>
                </a:lnTo>
                <a:lnTo>
                  <a:pt x="1141" y="1215"/>
                </a:lnTo>
                <a:lnTo>
                  <a:pt x="1252" y="1230"/>
                </a:lnTo>
                <a:lnTo>
                  <a:pt x="1368" y="1239"/>
                </a:lnTo>
                <a:lnTo>
                  <a:pt x="1490" y="1244"/>
                </a:lnTo>
                <a:lnTo>
                  <a:pt x="1617" y="1242"/>
                </a:lnTo>
                <a:lnTo>
                  <a:pt x="1747" y="1237"/>
                </a:lnTo>
                <a:lnTo>
                  <a:pt x="1884" y="1223"/>
                </a:lnTo>
                <a:lnTo>
                  <a:pt x="2025" y="1204"/>
                </a:lnTo>
                <a:lnTo>
                  <a:pt x="2171" y="1176"/>
                </a:lnTo>
                <a:lnTo>
                  <a:pt x="2322" y="1143"/>
                </a:lnTo>
                <a:lnTo>
                  <a:pt x="2476" y="1100"/>
                </a:lnTo>
                <a:lnTo>
                  <a:pt x="2638" y="1050"/>
                </a:lnTo>
                <a:lnTo>
                  <a:pt x="2839" y="979"/>
                </a:lnTo>
                <a:lnTo>
                  <a:pt x="3028" y="907"/>
                </a:lnTo>
                <a:lnTo>
                  <a:pt x="3207" y="838"/>
                </a:lnTo>
                <a:lnTo>
                  <a:pt x="3374" y="769"/>
                </a:lnTo>
                <a:lnTo>
                  <a:pt x="3532" y="701"/>
                </a:lnTo>
                <a:lnTo>
                  <a:pt x="3679" y="635"/>
                </a:lnTo>
                <a:lnTo>
                  <a:pt x="3820" y="571"/>
                </a:lnTo>
                <a:lnTo>
                  <a:pt x="3952" y="508"/>
                </a:lnTo>
                <a:lnTo>
                  <a:pt x="4077" y="448"/>
                </a:lnTo>
                <a:lnTo>
                  <a:pt x="4195" y="390"/>
                </a:lnTo>
                <a:lnTo>
                  <a:pt x="4308" y="337"/>
                </a:lnTo>
                <a:lnTo>
                  <a:pt x="4416" y="284"/>
                </a:lnTo>
                <a:lnTo>
                  <a:pt x="4520" y="236"/>
                </a:lnTo>
                <a:lnTo>
                  <a:pt x="4621" y="191"/>
                </a:lnTo>
                <a:lnTo>
                  <a:pt x="4718" y="151"/>
                </a:lnTo>
                <a:lnTo>
                  <a:pt x="4813" y="114"/>
                </a:lnTo>
                <a:lnTo>
                  <a:pt x="4905" y="83"/>
                </a:lnTo>
                <a:lnTo>
                  <a:pt x="4999" y="55"/>
                </a:lnTo>
                <a:lnTo>
                  <a:pt x="5091" y="33"/>
                </a:lnTo>
                <a:lnTo>
                  <a:pt x="5185" y="17"/>
                </a:lnTo>
                <a:lnTo>
                  <a:pt x="5280" y="5"/>
                </a:lnTo>
                <a:lnTo>
                  <a:pt x="5378" y="0"/>
                </a:lnTo>
                <a:close/>
              </a:path>
            </a:pathLst>
          </a:custGeom>
          <a:solidFill>
            <a:srgbClr val="90C74B"/>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19" name="Freeform 7"/>
          <p:cNvSpPr/>
          <p:nvPr/>
        </p:nvSpPr>
        <p:spPr bwMode="auto">
          <a:xfrm>
            <a:off x="252" y="2750194"/>
            <a:ext cx="9157295" cy="2146480"/>
          </a:xfrm>
          <a:custGeom>
            <a:avLst/>
            <a:gdLst>
              <a:gd name="T0" fmla="*/ 5511 w 5687"/>
              <a:gd name="T1" fmla="*/ 3 h 1340"/>
              <a:gd name="T2" fmla="*/ 5687 w 5687"/>
              <a:gd name="T3" fmla="*/ 26 h 1340"/>
              <a:gd name="T4" fmla="*/ 5600 w 5687"/>
              <a:gd name="T5" fmla="*/ 42 h 1340"/>
              <a:gd name="T6" fmla="*/ 5424 w 5687"/>
              <a:gd name="T7" fmla="*/ 43 h 1340"/>
              <a:gd name="T8" fmla="*/ 5277 w 5687"/>
              <a:gd name="T9" fmla="*/ 61 h 1340"/>
              <a:gd name="T10" fmla="*/ 5013 w 5687"/>
              <a:gd name="T11" fmla="*/ 125 h 1340"/>
              <a:gd name="T12" fmla="*/ 4749 w 5687"/>
              <a:gd name="T13" fmla="*/ 222 h 1340"/>
              <a:gd name="T14" fmla="*/ 4466 w 5687"/>
              <a:gd name="T15" fmla="*/ 352 h 1340"/>
              <a:gd name="T16" fmla="*/ 4056 w 5687"/>
              <a:gd name="T17" fmla="*/ 553 h 1340"/>
              <a:gd name="T18" fmla="*/ 3664 w 5687"/>
              <a:gd name="T19" fmla="*/ 744 h 1340"/>
              <a:gd name="T20" fmla="*/ 3249 w 5687"/>
              <a:gd name="T21" fmla="*/ 928 h 1340"/>
              <a:gd name="T22" fmla="*/ 2954 w 5687"/>
              <a:gd name="T23" fmla="*/ 1045 h 1340"/>
              <a:gd name="T24" fmla="*/ 2646 w 5687"/>
              <a:gd name="T25" fmla="*/ 1150 h 1340"/>
              <a:gd name="T26" fmla="*/ 2323 w 5687"/>
              <a:gd name="T27" fmla="*/ 1239 h 1340"/>
              <a:gd name="T28" fmla="*/ 2037 w 5687"/>
              <a:gd name="T29" fmla="*/ 1296 h 1340"/>
              <a:gd name="T30" fmla="*/ 1785 w 5687"/>
              <a:gd name="T31" fmla="*/ 1327 h 1340"/>
              <a:gd name="T32" fmla="*/ 1525 w 5687"/>
              <a:gd name="T33" fmla="*/ 1340 h 1340"/>
              <a:gd name="T34" fmla="*/ 1212 w 5687"/>
              <a:gd name="T35" fmla="*/ 1322 h 1340"/>
              <a:gd name="T36" fmla="*/ 953 w 5687"/>
              <a:gd name="T37" fmla="*/ 1281 h 1340"/>
              <a:gd name="T38" fmla="*/ 700 w 5687"/>
              <a:gd name="T39" fmla="*/ 1208 h 1340"/>
              <a:gd name="T40" fmla="*/ 502 w 5687"/>
              <a:gd name="T41" fmla="*/ 1130 h 1340"/>
              <a:gd name="T42" fmla="*/ 269 w 5687"/>
              <a:gd name="T43" fmla="*/ 1012 h 1340"/>
              <a:gd name="T44" fmla="*/ 54 w 5687"/>
              <a:gd name="T45" fmla="*/ 868 h 1340"/>
              <a:gd name="T46" fmla="*/ 0 w 5687"/>
              <a:gd name="T47" fmla="*/ 153 h 1340"/>
              <a:gd name="T48" fmla="*/ 137 w 5687"/>
              <a:gd name="T49" fmla="*/ 330 h 1340"/>
              <a:gd name="T50" fmla="*/ 292 w 5687"/>
              <a:gd name="T51" fmla="*/ 493 h 1340"/>
              <a:gd name="T52" fmla="*/ 476 w 5687"/>
              <a:gd name="T53" fmla="*/ 651 h 1340"/>
              <a:gd name="T54" fmla="*/ 695 w 5687"/>
              <a:gd name="T55" fmla="*/ 791 h 1340"/>
              <a:gd name="T56" fmla="*/ 931 w 5687"/>
              <a:gd name="T57" fmla="*/ 902 h 1340"/>
              <a:gd name="T58" fmla="*/ 1183 w 5687"/>
              <a:gd name="T59" fmla="*/ 979 h 1340"/>
              <a:gd name="T60" fmla="*/ 1322 w 5687"/>
              <a:gd name="T61" fmla="*/ 1006 h 1340"/>
              <a:gd name="T62" fmla="*/ 1625 w 5687"/>
              <a:gd name="T63" fmla="*/ 1036 h 1340"/>
              <a:gd name="T64" fmla="*/ 1928 w 5687"/>
              <a:gd name="T65" fmla="*/ 1031 h 1340"/>
              <a:gd name="T66" fmla="*/ 2230 w 5687"/>
              <a:gd name="T67" fmla="*/ 998 h 1340"/>
              <a:gd name="T68" fmla="*/ 2487 w 5687"/>
              <a:gd name="T69" fmla="*/ 949 h 1340"/>
              <a:gd name="T70" fmla="*/ 2797 w 5687"/>
              <a:gd name="T71" fmla="*/ 871 h 1340"/>
              <a:gd name="T72" fmla="*/ 3188 w 5687"/>
              <a:gd name="T73" fmla="*/ 748 h 1340"/>
              <a:gd name="T74" fmla="*/ 3653 w 5687"/>
              <a:gd name="T75" fmla="*/ 573 h 1340"/>
              <a:gd name="T76" fmla="*/ 4100 w 5687"/>
              <a:gd name="T77" fmla="*/ 389 h 1340"/>
              <a:gd name="T78" fmla="*/ 4528 w 5687"/>
              <a:gd name="T79" fmla="*/ 213 h 1340"/>
              <a:gd name="T80" fmla="*/ 4843 w 5687"/>
              <a:gd name="T81" fmla="*/ 99 h 1340"/>
              <a:gd name="T82" fmla="*/ 5082 w 5687"/>
              <a:gd name="T83" fmla="*/ 38 h 1340"/>
              <a:gd name="T84" fmla="*/ 5320 w 5687"/>
              <a:gd name="T85" fmla="*/ 5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7" h="1340">
                <a:moveTo>
                  <a:pt x="5423" y="0"/>
                </a:moveTo>
                <a:lnTo>
                  <a:pt x="5511" y="3"/>
                </a:lnTo>
                <a:lnTo>
                  <a:pt x="5600" y="10"/>
                </a:lnTo>
                <a:lnTo>
                  <a:pt x="5687" y="26"/>
                </a:lnTo>
                <a:lnTo>
                  <a:pt x="5687" y="50"/>
                </a:lnTo>
                <a:lnTo>
                  <a:pt x="5600" y="42"/>
                </a:lnTo>
                <a:lnTo>
                  <a:pt x="5513" y="38"/>
                </a:lnTo>
                <a:lnTo>
                  <a:pt x="5424" y="43"/>
                </a:lnTo>
                <a:lnTo>
                  <a:pt x="5409" y="43"/>
                </a:lnTo>
                <a:lnTo>
                  <a:pt x="5277" y="61"/>
                </a:lnTo>
                <a:lnTo>
                  <a:pt x="5145" y="88"/>
                </a:lnTo>
                <a:lnTo>
                  <a:pt x="5013" y="125"/>
                </a:lnTo>
                <a:lnTo>
                  <a:pt x="4881" y="170"/>
                </a:lnTo>
                <a:lnTo>
                  <a:pt x="4749" y="222"/>
                </a:lnTo>
                <a:lnTo>
                  <a:pt x="4608" y="284"/>
                </a:lnTo>
                <a:lnTo>
                  <a:pt x="4466" y="352"/>
                </a:lnTo>
                <a:lnTo>
                  <a:pt x="4247" y="458"/>
                </a:lnTo>
                <a:lnTo>
                  <a:pt x="4056" y="553"/>
                </a:lnTo>
                <a:lnTo>
                  <a:pt x="3862" y="649"/>
                </a:lnTo>
                <a:lnTo>
                  <a:pt x="3664" y="744"/>
                </a:lnTo>
                <a:lnTo>
                  <a:pt x="3459" y="838"/>
                </a:lnTo>
                <a:lnTo>
                  <a:pt x="3249" y="928"/>
                </a:lnTo>
                <a:lnTo>
                  <a:pt x="3103" y="987"/>
                </a:lnTo>
                <a:lnTo>
                  <a:pt x="2954" y="1045"/>
                </a:lnTo>
                <a:lnTo>
                  <a:pt x="2803" y="1100"/>
                </a:lnTo>
                <a:lnTo>
                  <a:pt x="2646" y="1150"/>
                </a:lnTo>
                <a:lnTo>
                  <a:pt x="2487" y="1197"/>
                </a:lnTo>
                <a:lnTo>
                  <a:pt x="2323" y="1239"/>
                </a:lnTo>
                <a:lnTo>
                  <a:pt x="2183" y="1270"/>
                </a:lnTo>
                <a:lnTo>
                  <a:pt x="2037" y="1296"/>
                </a:lnTo>
                <a:lnTo>
                  <a:pt x="1891" y="1317"/>
                </a:lnTo>
                <a:lnTo>
                  <a:pt x="1785" y="1327"/>
                </a:lnTo>
                <a:lnTo>
                  <a:pt x="1679" y="1334"/>
                </a:lnTo>
                <a:lnTo>
                  <a:pt x="1525" y="1340"/>
                </a:lnTo>
                <a:lnTo>
                  <a:pt x="1370" y="1336"/>
                </a:lnTo>
                <a:lnTo>
                  <a:pt x="1212" y="1322"/>
                </a:lnTo>
                <a:lnTo>
                  <a:pt x="1084" y="1305"/>
                </a:lnTo>
                <a:lnTo>
                  <a:pt x="953" y="1281"/>
                </a:lnTo>
                <a:lnTo>
                  <a:pt x="827" y="1248"/>
                </a:lnTo>
                <a:lnTo>
                  <a:pt x="700" y="1208"/>
                </a:lnTo>
                <a:lnTo>
                  <a:pt x="575" y="1161"/>
                </a:lnTo>
                <a:lnTo>
                  <a:pt x="502" y="1130"/>
                </a:lnTo>
                <a:lnTo>
                  <a:pt x="384" y="1074"/>
                </a:lnTo>
                <a:lnTo>
                  <a:pt x="269" y="1012"/>
                </a:lnTo>
                <a:lnTo>
                  <a:pt x="160" y="942"/>
                </a:lnTo>
                <a:lnTo>
                  <a:pt x="54" y="868"/>
                </a:lnTo>
                <a:lnTo>
                  <a:pt x="0" y="826"/>
                </a:lnTo>
                <a:lnTo>
                  <a:pt x="0" y="153"/>
                </a:lnTo>
                <a:lnTo>
                  <a:pt x="68" y="243"/>
                </a:lnTo>
                <a:lnTo>
                  <a:pt x="137" y="330"/>
                </a:lnTo>
                <a:lnTo>
                  <a:pt x="212" y="413"/>
                </a:lnTo>
                <a:lnTo>
                  <a:pt x="292" y="493"/>
                </a:lnTo>
                <a:lnTo>
                  <a:pt x="375" y="569"/>
                </a:lnTo>
                <a:lnTo>
                  <a:pt x="476" y="651"/>
                </a:lnTo>
                <a:lnTo>
                  <a:pt x="584" y="725"/>
                </a:lnTo>
                <a:lnTo>
                  <a:pt x="695" y="791"/>
                </a:lnTo>
                <a:lnTo>
                  <a:pt x="811" y="850"/>
                </a:lnTo>
                <a:lnTo>
                  <a:pt x="931" y="902"/>
                </a:lnTo>
                <a:lnTo>
                  <a:pt x="1056" y="944"/>
                </a:lnTo>
                <a:lnTo>
                  <a:pt x="1183" y="979"/>
                </a:lnTo>
                <a:lnTo>
                  <a:pt x="1289" y="1001"/>
                </a:lnTo>
                <a:lnTo>
                  <a:pt x="1322" y="1006"/>
                </a:lnTo>
                <a:lnTo>
                  <a:pt x="1473" y="1025"/>
                </a:lnTo>
                <a:lnTo>
                  <a:pt x="1625" y="1036"/>
                </a:lnTo>
                <a:lnTo>
                  <a:pt x="1776" y="1038"/>
                </a:lnTo>
                <a:lnTo>
                  <a:pt x="1928" y="1031"/>
                </a:lnTo>
                <a:lnTo>
                  <a:pt x="2079" y="1017"/>
                </a:lnTo>
                <a:lnTo>
                  <a:pt x="2230" y="998"/>
                </a:lnTo>
                <a:lnTo>
                  <a:pt x="2377" y="972"/>
                </a:lnTo>
                <a:lnTo>
                  <a:pt x="2487" y="949"/>
                </a:lnTo>
                <a:lnTo>
                  <a:pt x="2596" y="923"/>
                </a:lnTo>
                <a:lnTo>
                  <a:pt x="2797" y="871"/>
                </a:lnTo>
                <a:lnTo>
                  <a:pt x="2995" y="810"/>
                </a:lnTo>
                <a:lnTo>
                  <a:pt x="3188" y="748"/>
                </a:lnTo>
                <a:lnTo>
                  <a:pt x="3424" y="663"/>
                </a:lnTo>
                <a:lnTo>
                  <a:pt x="3653" y="573"/>
                </a:lnTo>
                <a:lnTo>
                  <a:pt x="3879" y="481"/>
                </a:lnTo>
                <a:lnTo>
                  <a:pt x="4100" y="389"/>
                </a:lnTo>
                <a:lnTo>
                  <a:pt x="4331" y="293"/>
                </a:lnTo>
                <a:lnTo>
                  <a:pt x="4528" y="213"/>
                </a:lnTo>
                <a:lnTo>
                  <a:pt x="4723" y="139"/>
                </a:lnTo>
                <a:lnTo>
                  <a:pt x="4843" y="99"/>
                </a:lnTo>
                <a:lnTo>
                  <a:pt x="4963" y="66"/>
                </a:lnTo>
                <a:lnTo>
                  <a:pt x="5082" y="38"/>
                </a:lnTo>
                <a:lnTo>
                  <a:pt x="5202" y="17"/>
                </a:lnTo>
                <a:lnTo>
                  <a:pt x="5320" y="5"/>
                </a:lnTo>
                <a:lnTo>
                  <a:pt x="5423"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3" name="Freeform 8"/>
          <p:cNvSpPr/>
          <p:nvPr/>
        </p:nvSpPr>
        <p:spPr bwMode="auto">
          <a:xfrm>
            <a:off x="6022457" y="3246768"/>
            <a:ext cx="3135090" cy="1209398"/>
          </a:xfrm>
          <a:custGeom>
            <a:avLst/>
            <a:gdLst>
              <a:gd name="T0" fmla="*/ 1750 w 1947"/>
              <a:gd name="T1" fmla="*/ 0 h 755"/>
              <a:gd name="T2" fmla="*/ 1813 w 1947"/>
              <a:gd name="T3" fmla="*/ 2 h 755"/>
              <a:gd name="T4" fmla="*/ 1879 w 1947"/>
              <a:gd name="T5" fmla="*/ 6 h 755"/>
              <a:gd name="T6" fmla="*/ 1947 w 1947"/>
              <a:gd name="T7" fmla="*/ 13 h 755"/>
              <a:gd name="T8" fmla="*/ 1947 w 1947"/>
              <a:gd name="T9" fmla="*/ 179 h 755"/>
              <a:gd name="T10" fmla="*/ 1855 w 1947"/>
              <a:gd name="T11" fmla="*/ 162 h 755"/>
              <a:gd name="T12" fmla="*/ 1759 w 1947"/>
              <a:gd name="T13" fmla="*/ 150 h 755"/>
              <a:gd name="T14" fmla="*/ 1646 w 1947"/>
              <a:gd name="T15" fmla="*/ 145 h 755"/>
              <a:gd name="T16" fmla="*/ 1530 w 1947"/>
              <a:gd name="T17" fmla="*/ 145 h 755"/>
              <a:gd name="T18" fmla="*/ 1415 w 1947"/>
              <a:gd name="T19" fmla="*/ 153 h 755"/>
              <a:gd name="T20" fmla="*/ 1299 w 1947"/>
              <a:gd name="T21" fmla="*/ 169 h 755"/>
              <a:gd name="T22" fmla="*/ 1181 w 1947"/>
              <a:gd name="T23" fmla="*/ 190 h 755"/>
              <a:gd name="T24" fmla="*/ 1047 w 1947"/>
              <a:gd name="T25" fmla="*/ 223 h 755"/>
              <a:gd name="T26" fmla="*/ 912 w 1947"/>
              <a:gd name="T27" fmla="*/ 263 h 755"/>
              <a:gd name="T28" fmla="*/ 776 w 1947"/>
              <a:gd name="T29" fmla="*/ 309 h 755"/>
              <a:gd name="T30" fmla="*/ 643 w 1947"/>
              <a:gd name="T31" fmla="*/ 363 h 755"/>
              <a:gd name="T32" fmla="*/ 509 w 1947"/>
              <a:gd name="T33" fmla="*/ 426 h 755"/>
              <a:gd name="T34" fmla="*/ 379 w 1947"/>
              <a:gd name="T35" fmla="*/ 495 h 755"/>
              <a:gd name="T36" fmla="*/ 250 w 1947"/>
              <a:gd name="T37" fmla="*/ 573 h 755"/>
              <a:gd name="T38" fmla="*/ 123 w 1947"/>
              <a:gd name="T39" fmla="*/ 660 h 755"/>
              <a:gd name="T40" fmla="*/ 0 w 1947"/>
              <a:gd name="T41" fmla="*/ 755 h 755"/>
              <a:gd name="T42" fmla="*/ 117 w 1947"/>
              <a:gd name="T43" fmla="*/ 650 h 755"/>
              <a:gd name="T44" fmla="*/ 236 w 1947"/>
              <a:gd name="T45" fmla="*/ 554 h 755"/>
              <a:gd name="T46" fmla="*/ 360 w 1947"/>
              <a:gd name="T47" fmla="*/ 464 h 755"/>
              <a:gd name="T48" fmla="*/ 486 w 1947"/>
              <a:gd name="T49" fmla="*/ 382 h 755"/>
              <a:gd name="T50" fmla="*/ 617 w 1947"/>
              <a:gd name="T51" fmla="*/ 309 h 755"/>
              <a:gd name="T52" fmla="*/ 749 w 1947"/>
              <a:gd name="T53" fmla="*/ 243 h 755"/>
              <a:gd name="T54" fmla="*/ 882 w 1947"/>
              <a:gd name="T55" fmla="*/ 184 h 755"/>
              <a:gd name="T56" fmla="*/ 1016 w 1947"/>
              <a:gd name="T57" fmla="*/ 134 h 755"/>
              <a:gd name="T58" fmla="*/ 1153 w 1947"/>
              <a:gd name="T59" fmla="*/ 89 h 755"/>
              <a:gd name="T60" fmla="*/ 1301 w 1947"/>
              <a:gd name="T61" fmla="*/ 51 h 755"/>
              <a:gd name="T62" fmla="*/ 1450 w 1947"/>
              <a:gd name="T63" fmla="*/ 23 h 755"/>
              <a:gd name="T64" fmla="*/ 1599 w 1947"/>
              <a:gd name="T65" fmla="*/ 6 h 755"/>
              <a:gd name="T66" fmla="*/ 1750 w 1947"/>
              <a:gd name="T67"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7" h="755">
                <a:moveTo>
                  <a:pt x="1750" y="0"/>
                </a:moveTo>
                <a:lnTo>
                  <a:pt x="1813" y="2"/>
                </a:lnTo>
                <a:lnTo>
                  <a:pt x="1879" y="6"/>
                </a:lnTo>
                <a:lnTo>
                  <a:pt x="1947" y="13"/>
                </a:lnTo>
                <a:lnTo>
                  <a:pt x="1947" y="179"/>
                </a:lnTo>
                <a:lnTo>
                  <a:pt x="1855" y="162"/>
                </a:lnTo>
                <a:lnTo>
                  <a:pt x="1759" y="150"/>
                </a:lnTo>
                <a:lnTo>
                  <a:pt x="1646" y="145"/>
                </a:lnTo>
                <a:lnTo>
                  <a:pt x="1530" y="145"/>
                </a:lnTo>
                <a:lnTo>
                  <a:pt x="1415" y="153"/>
                </a:lnTo>
                <a:lnTo>
                  <a:pt x="1299" y="169"/>
                </a:lnTo>
                <a:lnTo>
                  <a:pt x="1181" y="190"/>
                </a:lnTo>
                <a:lnTo>
                  <a:pt x="1047" y="223"/>
                </a:lnTo>
                <a:lnTo>
                  <a:pt x="912" y="263"/>
                </a:lnTo>
                <a:lnTo>
                  <a:pt x="776" y="309"/>
                </a:lnTo>
                <a:lnTo>
                  <a:pt x="643" y="363"/>
                </a:lnTo>
                <a:lnTo>
                  <a:pt x="509" y="426"/>
                </a:lnTo>
                <a:lnTo>
                  <a:pt x="379" y="495"/>
                </a:lnTo>
                <a:lnTo>
                  <a:pt x="250" y="573"/>
                </a:lnTo>
                <a:lnTo>
                  <a:pt x="123" y="660"/>
                </a:lnTo>
                <a:lnTo>
                  <a:pt x="0" y="755"/>
                </a:lnTo>
                <a:lnTo>
                  <a:pt x="117" y="650"/>
                </a:lnTo>
                <a:lnTo>
                  <a:pt x="236" y="554"/>
                </a:lnTo>
                <a:lnTo>
                  <a:pt x="360" y="464"/>
                </a:lnTo>
                <a:lnTo>
                  <a:pt x="486" y="382"/>
                </a:lnTo>
                <a:lnTo>
                  <a:pt x="617" y="309"/>
                </a:lnTo>
                <a:lnTo>
                  <a:pt x="749" y="243"/>
                </a:lnTo>
                <a:lnTo>
                  <a:pt x="882" y="184"/>
                </a:lnTo>
                <a:lnTo>
                  <a:pt x="1016" y="134"/>
                </a:lnTo>
                <a:lnTo>
                  <a:pt x="1153" y="89"/>
                </a:lnTo>
                <a:lnTo>
                  <a:pt x="1301" y="51"/>
                </a:lnTo>
                <a:lnTo>
                  <a:pt x="1450" y="23"/>
                </a:lnTo>
                <a:lnTo>
                  <a:pt x="1599" y="6"/>
                </a:lnTo>
                <a:lnTo>
                  <a:pt x="175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5" name="Freeform 9"/>
          <p:cNvSpPr/>
          <p:nvPr/>
        </p:nvSpPr>
        <p:spPr bwMode="auto">
          <a:xfrm>
            <a:off x="252" y="1620890"/>
            <a:ext cx="3284839" cy="2611017"/>
          </a:xfrm>
          <a:custGeom>
            <a:avLst/>
            <a:gdLst>
              <a:gd name="T0" fmla="*/ 0 w 2040"/>
              <a:gd name="T1" fmla="*/ 0 h 1630"/>
              <a:gd name="T2" fmla="*/ 70 w 2040"/>
              <a:gd name="T3" fmla="*/ 153 h 1630"/>
              <a:gd name="T4" fmla="*/ 141 w 2040"/>
              <a:gd name="T5" fmla="*/ 295 h 1630"/>
              <a:gd name="T6" fmla="*/ 214 w 2040"/>
              <a:gd name="T7" fmla="*/ 429 h 1630"/>
              <a:gd name="T8" fmla="*/ 288 w 2040"/>
              <a:gd name="T9" fmla="*/ 552 h 1630"/>
              <a:gd name="T10" fmla="*/ 365 w 2040"/>
              <a:gd name="T11" fmla="*/ 667 h 1630"/>
              <a:gd name="T12" fmla="*/ 443 w 2040"/>
              <a:gd name="T13" fmla="*/ 773 h 1630"/>
              <a:gd name="T14" fmla="*/ 523 w 2040"/>
              <a:gd name="T15" fmla="*/ 871 h 1630"/>
              <a:gd name="T16" fmla="*/ 603 w 2040"/>
              <a:gd name="T17" fmla="*/ 960 h 1630"/>
              <a:gd name="T18" fmla="*/ 684 w 2040"/>
              <a:gd name="T19" fmla="*/ 1043 h 1630"/>
              <a:gd name="T20" fmla="*/ 764 w 2040"/>
              <a:gd name="T21" fmla="*/ 1118 h 1630"/>
              <a:gd name="T22" fmla="*/ 846 w 2040"/>
              <a:gd name="T23" fmla="*/ 1187 h 1630"/>
              <a:gd name="T24" fmla="*/ 927 w 2040"/>
              <a:gd name="T25" fmla="*/ 1248 h 1630"/>
              <a:gd name="T26" fmla="*/ 1007 w 2040"/>
              <a:gd name="T27" fmla="*/ 1304 h 1630"/>
              <a:gd name="T28" fmla="*/ 1087 w 2040"/>
              <a:gd name="T29" fmla="*/ 1354 h 1630"/>
              <a:gd name="T30" fmla="*/ 1165 w 2040"/>
              <a:gd name="T31" fmla="*/ 1397 h 1630"/>
              <a:gd name="T32" fmla="*/ 1242 w 2040"/>
              <a:gd name="T33" fmla="*/ 1435 h 1630"/>
              <a:gd name="T34" fmla="*/ 1316 w 2040"/>
              <a:gd name="T35" fmla="*/ 1470 h 1630"/>
              <a:gd name="T36" fmla="*/ 1389 w 2040"/>
              <a:gd name="T37" fmla="*/ 1500 h 1630"/>
              <a:gd name="T38" fmla="*/ 1460 w 2040"/>
              <a:gd name="T39" fmla="*/ 1524 h 1630"/>
              <a:gd name="T40" fmla="*/ 1530 w 2040"/>
              <a:gd name="T41" fmla="*/ 1545 h 1630"/>
              <a:gd name="T42" fmla="*/ 1596 w 2040"/>
              <a:gd name="T43" fmla="*/ 1562 h 1630"/>
              <a:gd name="T44" fmla="*/ 1658 w 2040"/>
              <a:gd name="T45" fmla="*/ 1576 h 1630"/>
              <a:gd name="T46" fmla="*/ 1717 w 2040"/>
              <a:gd name="T47" fmla="*/ 1588 h 1630"/>
              <a:gd name="T48" fmla="*/ 1773 w 2040"/>
              <a:gd name="T49" fmla="*/ 1597 h 1630"/>
              <a:gd name="T50" fmla="*/ 1825 w 2040"/>
              <a:gd name="T51" fmla="*/ 1604 h 1630"/>
              <a:gd name="T52" fmla="*/ 1874 w 2040"/>
              <a:gd name="T53" fmla="*/ 1607 h 1630"/>
              <a:gd name="T54" fmla="*/ 1917 w 2040"/>
              <a:gd name="T55" fmla="*/ 1611 h 1630"/>
              <a:gd name="T56" fmla="*/ 1955 w 2040"/>
              <a:gd name="T57" fmla="*/ 1612 h 1630"/>
              <a:gd name="T58" fmla="*/ 1990 w 2040"/>
              <a:gd name="T59" fmla="*/ 1614 h 1630"/>
              <a:gd name="T60" fmla="*/ 2018 w 2040"/>
              <a:gd name="T61" fmla="*/ 1614 h 1630"/>
              <a:gd name="T62" fmla="*/ 2040 w 2040"/>
              <a:gd name="T63" fmla="*/ 1614 h 1630"/>
              <a:gd name="T64" fmla="*/ 1910 w 2040"/>
              <a:gd name="T65" fmla="*/ 1625 h 1630"/>
              <a:gd name="T66" fmla="*/ 1785 w 2040"/>
              <a:gd name="T67" fmla="*/ 1630 h 1630"/>
              <a:gd name="T68" fmla="*/ 1665 w 2040"/>
              <a:gd name="T69" fmla="*/ 1626 h 1630"/>
              <a:gd name="T70" fmla="*/ 1549 w 2040"/>
              <a:gd name="T71" fmla="*/ 1618 h 1630"/>
              <a:gd name="T72" fmla="*/ 1440 w 2040"/>
              <a:gd name="T73" fmla="*/ 1602 h 1630"/>
              <a:gd name="T74" fmla="*/ 1334 w 2040"/>
              <a:gd name="T75" fmla="*/ 1581 h 1630"/>
              <a:gd name="T76" fmla="*/ 1231 w 2040"/>
              <a:gd name="T77" fmla="*/ 1557 h 1630"/>
              <a:gd name="T78" fmla="*/ 1136 w 2040"/>
              <a:gd name="T79" fmla="*/ 1526 h 1630"/>
              <a:gd name="T80" fmla="*/ 1042 w 2040"/>
              <a:gd name="T81" fmla="*/ 1491 h 1630"/>
              <a:gd name="T82" fmla="*/ 955 w 2040"/>
              <a:gd name="T83" fmla="*/ 1453 h 1630"/>
              <a:gd name="T84" fmla="*/ 870 w 2040"/>
              <a:gd name="T85" fmla="*/ 1411 h 1630"/>
              <a:gd name="T86" fmla="*/ 790 w 2040"/>
              <a:gd name="T87" fmla="*/ 1366 h 1630"/>
              <a:gd name="T88" fmla="*/ 714 w 2040"/>
              <a:gd name="T89" fmla="*/ 1317 h 1630"/>
              <a:gd name="T90" fmla="*/ 641 w 2040"/>
              <a:gd name="T91" fmla="*/ 1269 h 1630"/>
              <a:gd name="T92" fmla="*/ 573 w 2040"/>
              <a:gd name="T93" fmla="*/ 1217 h 1630"/>
              <a:gd name="T94" fmla="*/ 507 w 2040"/>
              <a:gd name="T95" fmla="*/ 1165 h 1630"/>
              <a:gd name="T96" fmla="*/ 445 w 2040"/>
              <a:gd name="T97" fmla="*/ 1111 h 1630"/>
              <a:gd name="T98" fmla="*/ 386 w 2040"/>
              <a:gd name="T99" fmla="*/ 1055 h 1630"/>
              <a:gd name="T100" fmla="*/ 330 w 2040"/>
              <a:gd name="T101" fmla="*/ 1002 h 1630"/>
              <a:gd name="T102" fmla="*/ 278 w 2040"/>
              <a:gd name="T103" fmla="*/ 948 h 1630"/>
              <a:gd name="T104" fmla="*/ 228 w 2040"/>
              <a:gd name="T105" fmla="*/ 894 h 1630"/>
              <a:gd name="T106" fmla="*/ 181 w 2040"/>
              <a:gd name="T107" fmla="*/ 842 h 1630"/>
              <a:gd name="T108" fmla="*/ 136 w 2040"/>
              <a:gd name="T109" fmla="*/ 792 h 1630"/>
              <a:gd name="T110" fmla="*/ 94 w 2040"/>
              <a:gd name="T111" fmla="*/ 743 h 1630"/>
              <a:gd name="T112" fmla="*/ 75 w 2040"/>
              <a:gd name="T113" fmla="*/ 720 h 1630"/>
              <a:gd name="T114" fmla="*/ 0 w 2040"/>
              <a:gd name="T115" fmla="*/ 630 h 1630"/>
              <a:gd name="T116" fmla="*/ 0 w 2040"/>
              <a:gd name="T117" fmla="*/ 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0" h="1630">
                <a:moveTo>
                  <a:pt x="0" y="0"/>
                </a:moveTo>
                <a:lnTo>
                  <a:pt x="70" y="153"/>
                </a:lnTo>
                <a:lnTo>
                  <a:pt x="141" y="295"/>
                </a:lnTo>
                <a:lnTo>
                  <a:pt x="214" y="429"/>
                </a:lnTo>
                <a:lnTo>
                  <a:pt x="288" y="552"/>
                </a:lnTo>
                <a:lnTo>
                  <a:pt x="365" y="667"/>
                </a:lnTo>
                <a:lnTo>
                  <a:pt x="443" y="773"/>
                </a:lnTo>
                <a:lnTo>
                  <a:pt x="523" y="871"/>
                </a:lnTo>
                <a:lnTo>
                  <a:pt x="603" y="960"/>
                </a:lnTo>
                <a:lnTo>
                  <a:pt x="684" y="1043"/>
                </a:lnTo>
                <a:lnTo>
                  <a:pt x="764" y="1118"/>
                </a:lnTo>
                <a:lnTo>
                  <a:pt x="846" y="1187"/>
                </a:lnTo>
                <a:lnTo>
                  <a:pt x="927" y="1248"/>
                </a:lnTo>
                <a:lnTo>
                  <a:pt x="1007" y="1304"/>
                </a:lnTo>
                <a:lnTo>
                  <a:pt x="1087" y="1354"/>
                </a:lnTo>
                <a:lnTo>
                  <a:pt x="1165" y="1397"/>
                </a:lnTo>
                <a:lnTo>
                  <a:pt x="1242" y="1435"/>
                </a:lnTo>
                <a:lnTo>
                  <a:pt x="1316" y="1470"/>
                </a:lnTo>
                <a:lnTo>
                  <a:pt x="1389" y="1500"/>
                </a:lnTo>
                <a:lnTo>
                  <a:pt x="1460" y="1524"/>
                </a:lnTo>
                <a:lnTo>
                  <a:pt x="1530" y="1545"/>
                </a:lnTo>
                <a:lnTo>
                  <a:pt x="1596" y="1562"/>
                </a:lnTo>
                <a:lnTo>
                  <a:pt x="1658" y="1576"/>
                </a:lnTo>
                <a:lnTo>
                  <a:pt x="1717" y="1588"/>
                </a:lnTo>
                <a:lnTo>
                  <a:pt x="1773" y="1597"/>
                </a:lnTo>
                <a:lnTo>
                  <a:pt x="1825" y="1604"/>
                </a:lnTo>
                <a:lnTo>
                  <a:pt x="1874" y="1607"/>
                </a:lnTo>
                <a:lnTo>
                  <a:pt x="1917" y="1611"/>
                </a:lnTo>
                <a:lnTo>
                  <a:pt x="1955" y="1612"/>
                </a:lnTo>
                <a:lnTo>
                  <a:pt x="1990" y="1614"/>
                </a:lnTo>
                <a:lnTo>
                  <a:pt x="2018" y="1614"/>
                </a:lnTo>
                <a:lnTo>
                  <a:pt x="2040" y="1614"/>
                </a:lnTo>
                <a:lnTo>
                  <a:pt x="1910" y="1625"/>
                </a:lnTo>
                <a:lnTo>
                  <a:pt x="1785" y="1630"/>
                </a:lnTo>
                <a:lnTo>
                  <a:pt x="1665" y="1626"/>
                </a:lnTo>
                <a:lnTo>
                  <a:pt x="1549" y="1618"/>
                </a:lnTo>
                <a:lnTo>
                  <a:pt x="1440" y="1602"/>
                </a:lnTo>
                <a:lnTo>
                  <a:pt x="1334" y="1581"/>
                </a:lnTo>
                <a:lnTo>
                  <a:pt x="1231" y="1557"/>
                </a:lnTo>
                <a:lnTo>
                  <a:pt x="1136" y="1526"/>
                </a:lnTo>
                <a:lnTo>
                  <a:pt x="1042" y="1491"/>
                </a:lnTo>
                <a:lnTo>
                  <a:pt x="955" y="1453"/>
                </a:lnTo>
                <a:lnTo>
                  <a:pt x="870" y="1411"/>
                </a:lnTo>
                <a:lnTo>
                  <a:pt x="790" y="1366"/>
                </a:lnTo>
                <a:lnTo>
                  <a:pt x="714" y="1317"/>
                </a:lnTo>
                <a:lnTo>
                  <a:pt x="641" y="1269"/>
                </a:lnTo>
                <a:lnTo>
                  <a:pt x="573" y="1217"/>
                </a:lnTo>
                <a:lnTo>
                  <a:pt x="507" y="1165"/>
                </a:lnTo>
                <a:lnTo>
                  <a:pt x="445" y="1111"/>
                </a:lnTo>
                <a:lnTo>
                  <a:pt x="386" y="1055"/>
                </a:lnTo>
                <a:lnTo>
                  <a:pt x="330" y="1002"/>
                </a:lnTo>
                <a:lnTo>
                  <a:pt x="278" y="948"/>
                </a:lnTo>
                <a:lnTo>
                  <a:pt x="228" y="894"/>
                </a:lnTo>
                <a:lnTo>
                  <a:pt x="181" y="842"/>
                </a:lnTo>
                <a:lnTo>
                  <a:pt x="136" y="792"/>
                </a:lnTo>
                <a:lnTo>
                  <a:pt x="94" y="743"/>
                </a:lnTo>
                <a:lnTo>
                  <a:pt x="75" y="720"/>
                </a:lnTo>
                <a:lnTo>
                  <a:pt x="0" y="630"/>
                </a:lnTo>
                <a:lnTo>
                  <a:pt x="0" y="0"/>
                </a:lnTo>
                <a:close/>
              </a:path>
            </a:pathLst>
          </a:custGeom>
          <a:solidFill>
            <a:srgbClr val="015835"/>
          </a:solidFill>
          <a:ln w="0">
            <a:noFill/>
            <a:prstDash val="solid"/>
            <a:round/>
          </a:ln>
        </p:spPr>
        <p:txBody>
          <a:bodyPr vert="horz" wrap="square" lIns="91435" tIns="45717" rIns="91435" bIns="45717" numCol="1" anchor="t" anchorCtr="0" compatLnSpc="1"/>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1000"/>
                                        <p:tgtEl>
                                          <p:spTgt spid="19"/>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par>
                                <p:cTn id="24" presetID="22" presetClass="entr" presetSubtype="2" fill="hold" grpId="0" nodeType="withEffect">
                                  <p:stCondLst>
                                    <p:cond delay="750"/>
                                  </p:stCondLst>
                                  <p:childTnLst>
                                    <p:set>
                                      <p:cBhvr>
                                        <p:cTn id="25" dur="1" fill="hold">
                                          <p:stCondLst>
                                            <p:cond delay="0"/>
                                          </p:stCondLst>
                                        </p:cTn>
                                        <p:tgtEl>
                                          <p:spTgt spid="17"/>
                                        </p:tgtEl>
                                        <p:attrNameLst>
                                          <p:attrName>style.visibility</p:attrName>
                                        </p:attrNameLst>
                                      </p:cBhvr>
                                      <p:to>
                                        <p:strVal val="visible"/>
                                      </p:to>
                                    </p:set>
                                    <p:animEffect transition="in" filter="wipe(right)">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7" grpId="0" bldLvl="0" animBg="1"/>
      <p:bldP spid="19" grpId="0" bldLvl="0" animBg="1"/>
      <p:bldP spid="23" grpId="0" bldLvl="0" animBg="1"/>
      <p:bldP spid="2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1352493" y="1624432"/>
            <a:ext cx="3737820" cy="2522522"/>
          </a:xfrm>
          <a:custGeom>
            <a:avLst/>
            <a:gdLst/>
            <a:ahLst/>
            <a:cxnLst>
              <a:cxn ang="0">
                <a:pos x="wd2" y="hd2"/>
              </a:cxn>
              <a:cxn ang="5400000">
                <a:pos x="wd2" y="hd2"/>
              </a:cxn>
              <a:cxn ang="10800000">
                <a:pos x="wd2" y="hd2"/>
              </a:cxn>
              <a:cxn ang="16200000">
                <a:pos x="wd2" y="hd2"/>
              </a:cxn>
            </a:cxnLst>
            <a:rect l="0" t="0" r="r" b="b"/>
            <a:pathLst>
              <a:path w="21283" h="21600" extrusionOk="0">
                <a:moveTo>
                  <a:pt x="9369" y="0"/>
                </a:moveTo>
                <a:lnTo>
                  <a:pt x="10036" y="156"/>
                </a:lnTo>
                <a:cubicBezTo>
                  <a:pt x="8512" y="720"/>
                  <a:pt x="7105" y="1526"/>
                  <a:pt x="5778" y="2528"/>
                </a:cubicBezTo>
                <a:cubicBezTo>
                  <a:pt x="4648" y="3381"/>
                  <a:pt x="3452" y="4497"/>
                  <a:pt x="3177" y="6529"/>
                </a:cubicBezTo>
                <a:cubicBezTo>
                  <a:pt x="2646" y="10459"/>
                  <a:pt x="5528" y="12655"/>
                  <a:pt x="8284" y="13443"/>
                </a:cubicBezTo>
                <a:cubicBezTo>
                  <a:pt x="9431" y="13770"/>
                  <a:pt x="10586" y="14059"/>
                  <a:pt x="11769" y="14231"/>
                </a:cubicBezTo>
                <a:cubicBezTo>
                  <a:pt x="12950" y="14403"/>
                  <a:pt x="14157" y="14458"/>
                  <a:pt x="15399" y="14385"/>
                </a:cubicBezTo>
                <a:lnTo>
                  <a:pt x="14226" y="11702"/>
                </a:lnTo>
                <a:lnTo>
                  <a:pt x="21283" y="14724"/>
                </a:lnTo>
                <a:lnTo>
                  <a:pt x="19227" y="21600"/>
                </a:lnTo>
                <a:lnTo>
                  <a:pt x="18015" y="19299"/>
                </a:lnTo>
                <a:cubicBezTo>
                  <a:pt x="15468" y="19869"/>
                  <a:pt x="12988" y="19986"/>
                  <a:pt x="10574" y="19678"/>
                </a:cubicBezTo>
                <a:cubicBezTo>
                  <a:pt x="8347" y="19394"/>
                  <a:pt x="6117" y="18741"/>
                  <a:pt x="4103" y="17178"/>
                </a:cubicBezTo>
                <a:cubicBezTo>
                  <a:pt x="2836" y="16196"/>
                  <a:pt x="1679" y="14850"/>
                  <a:pt x="883" y="13103"/>
                </a:cubicBezTo>
                <a:cubicBezTo>
                  <a:pt x="110" y="11406"/>
                  <a:pt x="-317" y="9274"/>
                  <a:pt x="282" y="7298"/>
                </a:cubicBezTo>
                <a:cubicBezTo>
                  <a:pt x="661" y="6044"/>
                  <a:pt x="1354" y="5236"/>
                  <a:pt x="2046" y="4457"/>
                </a:cubicBezTo>
                <a:cubicBezTo>
                  <a:pt x="2640" y="3790"/>
                  <a:pt x="3255" y="3110"/>
                  <a:pt x="3896" y="2573"/>
                </a:cubicBezTo>
                <a:cubicBezTo>
                  <a:pt x="4743" y="1864"/>
                  <a:pt x="5665" y="1369"/>
                  <a:pt x="6608" y="956"/>
                </a:cubicBezTo>
                <a:cubicBezTo>
                  <a:pt x="7503" y="565"/>
                  <a:pt x="8423" y="244"/>
                  <a:pt x="9369" y="0"/>
                </a:cubicBezTo>
                <a:close/>
              </a:path>
            </a:pathLst>
          </a:custGeom>
          <a:solidFill>
            <a:srgbClr val="015835"/>
          </a:solidFill>
          <a:ln w="12700">
            <a:miter lim="400000"/>
          </a:ln>
          <a:effectLst/>
        </p:spPr>
        <p:txBody>
          <a:bodyPr lIns="0" tIns="0" rIns="0" bIns="0" anchor="ctr"/>
          <a:lstStyle/>
          <a:p>
            <a:pPr defTabSz="650240" fontAlgn="base">
              <a:lnSpc>
                <a:spcPct val="120000"/>
              </a:lnSpc>
              <a:spcBef>
                <a:spcPct val="0"/>
              </a:spcBef>
              <a:spcAft>
                <a:spcPct val="0"/>
              </a:spcAft>
              <a:defRPr sz="3600">
                <a:solidFill>
                  <a:srgbClr val="FFFFFF"/>
                </a:solidFill>
              </a:defRPr>
            </a:pPr>
            <a:endParaRPr sz="228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3" name="Group 273"/>
          <p:cNvGrpSpPr/>
          <p:nvPr/>
        </p:nvGrpSpPr>
        <p:grpSpPr>
          <a:xfrm>
            <a:off x="5446110" y="1724313"/>
            <a:ext cx="1335286" cy="433810"/>
            <a:chOff x="0" y="0"/>
            <a:chExt cx="4205687" cy="1366350"/>
          </a:xfrm>
        </p:grpSpPr>
        <p:sp>
          <p:nvSpPr>
            <p:cNvPr id="269" name="Shape 269"/>
            <p:cNvSpPr/>
            <p:nvPr/>
          </p:nvSpPr>
          <p:spPr>
            <a:xfrm>
              <a:off x="0" y="0"/>
              <a:ext cx="1366350" cy="13663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0C74B"/>
            </a:solidFill>
            <a:ln w="12700" cap="flat">
              <a:noFill/>
              <a:miter lim="400000"/>
            </a:ln>
            <a:effectLst/>
          </p:spPr>
          <p:txBody>
            <a:bodyPr wrap="square" lIns="0" tIns="0" rIns="0" bIns="0" numCol="1" anchor="ctr">
              <a:noAutofit/>
            </a:bodyPr>
            <a:lstStyle/>
            <a:p>
              <a:pPr defTabSz="650240" fontAlgn="base">
                <a:lnSpc>
                  <a:spcPct val="120000"/>
                </a:lnSpc>
                <a:spcBef>
                  <a:spcPct val="0"/>
                </a:spcBef>
                <a:spcAft>
                  <a:spcPct val="0"/>
                </a:spcAft>
                <a:defRPr sz="3600">
                  <a:solidFill>
                    <a:srgbClr val="FFFFFF"/>
                  </a:solidFill>
                </a:defRPr>
              </a:pPr>
              <a:endParaRPr sz="256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0" name="Shape 270"/>
            <p:cNvSpPr/>
            <p:nvPr/>
          </p:nvSpPr>
          <p:spPr>
            <a:xfrm>
              <a:off x="1645649" y="174011"/>
              <a:ext cx="2560038" cy="928014"/>
            </a:xfrm>
            <a:prstGeom prst="rect">
              <a:avLst/>
            </a:prstGeom>
            <a:noFill/>
            <a:ln w="12700" cap="flat">
              <a:noFill/>
              <a:miter lim="400000"/>
            </a:ln>
            <a:effectLst/>
          </p:spPr>
          <p:txBody>
            <a:bodyPr wrap="none" lIns="0" tIns="0" rIns="0" bIns="0" numCol="1" anchor="t">
              <a:spAutoFit/>
            </a:bodyPr>
            <a:lstStyle>
              <a:lvl1pPr algn="l">
                <a:defRPr sz="2800">
                  <a:solidFill>
                    <a:srgbClr val="FD6D5B"/>
                  </a:solidFill>
                  <a:latin typeface="STIXGeneral-Bold"/>
                  <a:ea typeface="STIXGeneral-Bold"/>
                  <a:cs typeface="STIXGeneral-Bold"/>
                  <a:sym typeface="STIXGeneral-Bold"/>
                </a:defRPr>
              </a:lvl1pPr>
            </a:lstStyle>
            <a:p>
              <a:pPr defTabSz="650240" fontAlgn="base">
                <a:lnSpc>
                  <a:spcPct val="120000"/>
                </a:lnSpc>
                <a:spcBef>
                  <a:spcPct val="0"/>
                </a:spcBef>
                <a:spcAft>
                  <a:spcPct val="0"/>
                </a:spcAft>
                <a:defRPr sz="1800">
                  <a:solidFill>
                    <a:srgbClr val="000000"/>
                  </a:solidFill>
                </a:defRPr>
              </a:pPr>
              <a:r>
                <a:rPr 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工作目标</a:t>
              </a:r>
              <a:endParaRPr 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2" name="Shape 272"/>
            <p:cNvSpPr/>
            <p:nvPr/>
          </p:nvSpPr>
          <p:spPr>
            <a:xfrm>
              <a:off x="409219" y="393573"/>
              <a:ext cx="444303" cy="579209"/>
            </a:xfrm>
            <a:prstGeom prst="rect">
              <a:avLst/>
            </a:prstGeom>
            <a:noFill/>
            <a:ln w="12700" cap="flat">
              <a:noFill/>
              <a:miter lim="400000"/>
            </a:ln>
            <a:effectLst/>
          </p:spPr>
          <p:txBody>
            <a:bodyPr wrap="none" lIns="0" tIns="0" rIns="0" bIns="0" numCol="1" anchor="ctr">
              <a:spAutoFit/>
            </a:bodyPr>
            <a:lstStyle>
              <a:lvl1pPr>
                <a:defRPr sz="3000">
                  <a:solidFill>
                    <a:srgbClr val="FFFFFF"/>
                  </a:solidFill>
                  <a:latin typeface="FontAwesome"/>
                  <a:ea typeface="FontAwesome"/>
                  <a:cs typeface="FontAwesome"/>
                  <a:sym typeface="FontAwesome"/>
                </a:defRPr>
              </a:lvl1pPr>
            </a:lstStyle>
            <a:p>
              <a:pPr defTabSz="650240" fontAlgn="base">
                <a:lnSpc>
                  <a:spcPct val="120000"/>
                </a:lnSpc>
                <a:spcBef>
                  <a:spcPct val="0"/>
                </a:spcBef>
                <a:spcAft>
                  <a:spcPct val="0"/>
                </a:spcAft>
                <a:defRPr sz="1800">
                  <a:solidFill>
                    <a:srgbClr val="000000"/>
                  </a:solidFill>
                </a:defRPr>
              </a:pPr>
              <a:r>
                <a:rPr lang="en-US" sz="995"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endParaRPr sz="99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8" name="Group 278"/>
          <p:cNvGrpSpPr/>
          <p:nvPr/>
        </p:nvGrpSpPr>
        <p:grpSpPr>
          <a:xfrm>
            <a:off x="5442078" y="2296252"/>
            <a:ext cx="1915795" cy="433810"/>
            <a:chOff x="0" y="0"/>
            <a:chExt cx="6034089" cy="1366350"/>
          </a:xfrm>
        </p:grpSpPr>
        <p:sp>
          <p:nvSpPr>
            <p:cNvPr id="274" name="Shape 274"/>
            <p:cNvSpPr/>
            <p:nvPr/>
          </p:nvSpPr>
          <p:spPr>
            <a:xfrm>
              <a:off x="0" y="0"/>
              <a:ext cx="1366350" cy="13663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defTabSz="650240" fontAlgn="base">
                <a:lnSpc>
                  <a:spcPct val="120000"/>
                </a:lnSpc>
                <a:spcBef>
                  <a:spcPct val="0"/>
                </a:spcBef>
                <a:spcAft>
                  <a:spcPct val="0"/>
                </a:spcAft>
                <a:defRPr sz="3600">
                  <a:solidFill>
                    <a:srgbClr val="FFFFFF"/>
                  </a:solidFill>
                </a:defRPr>
              </a:pPr>
              <a:endParaRPr sz="256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5" name="Shape 275"/>
            <p:cNvSpPr/>
            <p:nvPr/>
          </p:nvSpPr>
          <p:spPr>
            <a:xfrm>
              <a:off x="1698025" y="154005"/>
              <a:ext cx="4336064" cy="928013"/>
            </a:xfrm>
            <a:prstGeom prst="rect">
              <a:avLst/>
            </a:prstGeom>
            <a:noFill/>
            <a:ln w="12700" cap="flat">
              <a:noFill/>
              <a:miter lim="400000"/>
            </a:ln>
            <a:effectLst/>
          </p:spPr>
          <p:txBody>
            <a:bodyPr wrap="square" lIns="0" tIns="0" rIns="0" bIns="0" numCol="1" anchor="t">
              <a:spAutoFit/>
            </a:bodyPr>
            <a:lstStyle>
              <a:lvl1pPr algn="l">
                <a:defRPr sz="2800">
                  <a:solidFill>
                    <a:srgbClr val="809D2C"/>
                  </a:solidFill>
                  <a:latin typeface="STIXGeneral-Bold"/>
                  <a:ea typeface="STIXGeneral-Bold"/>
                  <a:cs typeface="STIXGeneral-Bold"/>
                  <a:sym typeface="STIXGeneral-Bold"/>
                </a:defRPr>
              </a:lvl1pPr>
            </a:lstStyle>
            <a:p>
              <a:pPr defTabSz="650240" fontAlgn="base">
                <a:lnSpc>
                  <a:spcPct val="120000"/>
                </a:lnSpc>
                <a:spcBef>
                  <a:spcPct val="0"/>
                </a:spcBef>
                <a:spcAft>
                  <a:spcPct val="0"/>
                </a:spcAft>
                <a:defRPr sz="1800">
                  <a:solidFill>
                    <a:srgbClr val="000000"/>
                  </a:solidFill>
                </a:defRPr>
              </a:pPr>
              <a:r>
                <a:rPr 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规划编制</a:t>
              </a:r>
              <a:endParaRPr 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7" name="Shape 277"/>
            <p:cNvSpPr/>
            <p:nvPr/>
          </p:nvSpPr>
          <p:spPr>
            <a:xfrm>
              <a:off x="461834" y="393571"/>
              <a:ext cx="444303" cy="579208"/>
            </a:xfrm>
            <a:prstGeom prst="rect">
              <a:avLst/>
            </a:prstGeom>
            <a:noFill/>
            <a:ln w="12700" cap="flat">
              <a:noFill/>
              <a:miter lim="400000"/>
            </a:ln>
            <a:effectLst/>
          </p:spPr>
          <p:txBody>
            <a:bodyPr wrap="none" lIns="0" tIns="0" rIns="0" bIns="0" numCol="1" anchor="ctr">
              <a:spAutoFit/>
            </a:bodyPr>
            <a:lstStyle>
              <a:lvl1pPr>
                <a:defRPr sz="3000">
                  <a:solidFill>
                    <a:srgbClr val="FFFFFF"/>
                  </a:solidFill>
                  <a:latin typeface="FontAwesome"/>
                  <a:ea typeface="FontAwesome"/>
                  <a:cs typeface="FontAwesome"/>
                  <a:sym typeface="FontAwesome"/>
                </a:defRPr>
              </a:lvl1pPr>
            </a:lstStyle>
            <a:p>
              <a:pPr defTabSz="650240" fontAlgn="base">
                <a:lnSpc>
                  <a:spcPct val="120000"/>
                </a:lnSpc>
                <a:spcBef>
                  <a:spcPct val="0"/>
                </a:spcBef>
                <a:spcAft>
                  <a:spcPct val="0"/>
                </a:spcAft>
                <a:defRPr sz="1800">
                  <a:solidFill>
                    <a:srgbClr val="000000"/>
                  </a:solidFill>
                </a:defRPr>
              </a:pPr>
              <a:r>
                <a:rPr lang="en-US" sz="995"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sz="99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3" name="Group 283"/>
          <p:cNvGrpSpPr/>
          <p:nvPr/>
        </p:nvGrpSpPr>
        <p:grpSpPr>
          <a:xfrm>
            <a:off x="5431509" y="2868190"/>
            <a:ext cx="2547620" cy="433810"/>
            <a:chOff x="0" y="0"/>
            <a:chExt cx="8024117" cy="1366350"/>
          </a:xfrm>
        </p:grpSpPr>
        <p:sp>
          <p:nvSpPr>
            <p:cNvPr id="279" name="Shape 279"/>
            <p:cNvSpPr/>
            <p:nvPr/>
          </p:nvSpPr>
          <p:spPr>
            <a:xfrm>
              <a:off x="0" y="0"/>
              <a:ext cx="1366350" cy="13663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0C74B"/>
            </a:solidFill>
            <a:ln w="12700" cap="flat">
              <a:noFill/>
              <a:miter lim="400000"/>
            </a:ln>
            <a:effectLst/>
          </p:spPr>
          <p:txBody>
            <a:bodyPr wrap="square" lIns="0" tIns="0" rIns="0" bIns="0" numCol="1" anchor="ctr">
              <a:noAutofit/>
            </a:bodyPr>
            <a:lstStyle/>
            <a:p>
              <a:pPr defTabSz="650240" fontAlgn="base">
                <a:lnSpc>
                  <a:spcPct val="120000"/>
                </a:lnSpc>
                <a:spcBef>
                  <a:spcPct val="0"/>
                </a:spcBef>
                <a:spcAft>
                  <a:spcPct val="0"/>
                </a:spcAft>
                <a:defRPr sz="3600">
                  <a:solidFill>
                    <a:srgbClr val="FFFFFF"/>
                  </a:solidFill>
                </a:defRPr>
              </a:pPr>
              <a:endParaRPr sz="256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0" name="Shape 280"/>
            <p:cNvSpPr/>
            <p:nvPr/>
          </p:nvSpPr>
          <p:spPr>
            <a:xfrm>
              <a:off x="1768026" y="144004"/>
              <a:ext cx="6256091" cy="928014"/>
            </a:xfrm>
            <a:prstGeom prst="rect">
              <a:avLst/>
            </a:prstGeom>
            <a:noFill/>
            <a:ln w="12700" cap="flat">
              <a:noFill/>
              <a:miter lim="400000"/>
            </a:ln>
            <a:effectLst/>
          </p:spPr>
          <p:txBody>
            <a:bodyPr wrap="square" lIns="0" tIns="0" rIns="0" bIns="0" numCol="1" anchor="t">
              <a:spAutoFit/>
            </a:bodyPr>
            <a:lstStyle>
              <a:lvl1pPr algn="l">
                <a:defRPr sz="2800">
                  <a:solidFill>
                    <a:srgbClr val="3A9A87"/>
                  </a:solidFill>
                  <a:latin typeface="STIXGeneral-Bold"/>
                  <a:ea typeface="STIXGeneral-Bold"/>
                  <a:cs typeface="STIXGeneral-Bold"/>
                  <a:sym typeface="STIXGeneral-Bold"/>
                </a:defRPr>
              </a:lvl1pPr>
            </a:lstStyle>
            <a:p>
              <a:pPr defTabSz="650240" fontAlgn="base">
                <a:lnSpc>
                  <a:spcPct val="120000"/>
                </a:lnSpc>
                <a:spcBef>
                  <a:spcPct val="0"/>
                </a:spcBef>
                <a:spcAft>
                  <a:spcPct val="0"/>
                </a:spcAft>
                <a:defRPr sz="1800">
                  <a:solidFill>
                    <a:srgbClr val="000000"/>
                  </a:solidFill>
                </a:defRPr>
              </a:pPr>
              <a:r>
                <a:rPr 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工程设计</a:t>
              </a:r>
              <a:endParaRPr 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2" name="Shape 282"/>
            <p:cNvSpPr/>
            <p:nvPr/>
          </p:nvSpPr>
          <p:spPr>
            <a:xfrm>
              <a:off x="462741" y="393573"/>
              <a:ext cx="444303" cy="579209"/>
            </a:xfrm>
            <a:prstGeom prst="rect">
              <a:avLst/>
            </a:prstGeom>
            <a:noFill/>
            <a:ln w="12700" cap="flat">
              <a:noFill/>
              <a:miter lim="400000"/>
            </a:ln>
            <a:effectLst/>
          </p:spPr>
          <p:txBody>
            <a:bodyPr wrap="none" lIns="0" tIns="0" rIns="0" bIns="0" numCol="1" anchor="ctr">
              <a:spAutoFit/>
            </a:bodyPr>
            <a:lstStyle>
              <a:lvl1pPr>
                <a:defRPr sz="3000">
                  <a:solidFill>
                    <a:srgbClr val="FFFFFF"/>
                  </a:solidFill>
                  <a:latin typeface="FontAwesome"/>
                  <a:ea typeface="FontAwesome"/>
                  <a:cs typeface="FontAwesome"/>
                  <a:sym typeface="FontAwesome"/>
                </a:defRPr>
              </a:lvl1pPr>
            </a:lstStyle>
            <a:p>
              <a:pPr defTabSz="650240" fontAlgn="base">
                <a:lnSpc>
                  <a:spcPct val="120000"/>
                </a:lnSpc>
                <a:spcBef>
                  <a:spcPct val="0"/>
                </a:spcBef>
                <a:spcAft>
                  <a:spcPct val="0"/>
                </a:spcAft>
                <a:defRPr sz="1800">
                  <a:solidFill>
                    <a:srgbClr val="000000"/>
                  </a:solidFill>
                </a:defRPr>
              </a:pPr>
              <a:r>
                <a:rPr lang="en-US" sz="995"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endParaRPr sz="99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8" name="Group 288"/>
          <p:cNvGrpSpPr/>
          <p:nvPr/>
        </p:nvGrpSpPr>
        <p:grpSpPr>
          <a:xfrm>
            <a:off x="5446111" y="3440127"/>
            <a:ext cx="2255520" cy="433810"/>
            <a:chOff x="0" y="0"/>
            <a:chExt cx="7104105" cy="1366350"/>
          </a:xfrm>
        </p:grpSpPr>
        <p:sp>
          <p:nvSpPr>
            <p:cNvPr id="284" name="Shape 284"/>
            <p:cNvSpPr/>
            <p:nvPr/>
          </p:nvSpPr>
          <p:spPr>
            <a:xfrm>
              <a:off x="0" y="0"/>
              <a:ext cx="1366350" cy="13663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defTabSz="650240" fontAlgn="base">
                <a:lnSpc>
                  <a:spcPct val="120000"/>
                </a:lnSpc>
                <a:spcBef>
                  <a:spcPct val="0"/>
                </a:spcBef>
                <a:spcAft>
                  <a:spcPct val="0"/>
                </a:spcAft>
                <a:defRPr sz="3600">
                  <a:solidFill>
                    <a:srgbClr val="FFFFFF"/>
                  </a:solidFill>
                </a:defRPr>
              </a:pPr>
              <a:endParaRPr sz="256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5" name="Shape 285"/>
            <p:cNvSpPr/>
            <p:nvPr/>
          </p:nvSpPr>
          <p:spPr>
            <a:xfrm>
              <a:off x="1736026" y="132004"/>
              <a:ext cx="5368079" cy="928013"/>
            </a:xfrm>
            <a:prstGeom prst="rect">
              <a:avLst/>
            </a:prstGeom>
            <a:noFill/>
            <a:ln w="12700" cap="flat">
              <a:noFill/>
              <a:miter lim="400000"/>
            </a:ln>
            <a:effectLst/>
          </p:spPr>
          <p:txBody>
            <a:bodyPr wrap="square" lIns="0" tIns="0" rIns="0" bIns="0" numCol="1" anchor="t">
              <a:spAutoFit/>
            </a:bodyPr>
            <a:lstStyle>
              <a:lvl1pPr algn="l">
                <a:defRPr sz="2800">
                  <a:solidFill>
                    <a:srgbClr val="FBBE48"/>
                  </a:solidFill>
                  <a:latin typeface="STIXGeneral-Bold"/>
                  <a:ea typeface="STIXGeneral-Bold"/>
                  <a:cs typeface="STIXGeneral-Bold"/>
                  <a:sym typeface="STIXGeneral-Bold"/>
                </a:defRPr>
              </a:lvl1pPr>
            </a:lstStyle>
            <a:p>
              <a:pPr defTabSz="650240" fontAlgn="base">
                <a:lnSpc>
                  <a:spcPct val="120000"/>
                </a:lnSpc>
                <a:spcBef>
                  <a:spcPct val="0"/>
                </a:spcBef>
                <a:spcAft>
                  <a:spcPct val="0"/>
                </a:spcAft>
                <a:defRPr sz="1800">
                  <a:solidFill>
                    <a:srgbClr val="000000"/>
                  </a:solidFill>
                </a:defRPr>
              </a:pPr>
              <a:r>
                <a:rPr 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工程建设</a:t>
              </a:r>
              <a:endParaRPr 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 name="Shape 287"/>
            <p:cNvSpPr/>
            <p:nvPr/>
          </p:nvSpPr>
          <p:spPr>
            <a:xfrm>
              <a:off x="392938" y="393574"/>
              <a:ext cx="444303" cy="579208"/>
            </a:xfrm>
            <a:prstGeom prst="rect">
              <a:avLst/>
            </a:prstGeom>
            <a:noFill/>
            <a:ln w="12700" cap="flat">
              <a:noFill/>
              <a:miter lim="400000"/>
            </a:ln>
            <a:effectLst/>
          </p:spPr>
          <p:txBody>
            <a:bodyPr wrap="none" lIns="0" tIns="0" rIns="0" bIns="0" numCol="1" anchor="ctr">
              <a:spAutoFit/>
            </a:bodyPr>
            <a:lstStyle>
              <a:lvl1pPr>
                <a:defRPr sz="3000">
                  <a:solidFill>
                    <a:srgbClr val="FFFFFF"/>
                  </a:solidFill>
                  <a:latin typeface="FontAwesome"/>
                  <a:ea typeface="FontAwesome"/>
                  <a:cs typeface="FontAwesome"/>
                  <a:sym typeface="FontAwesome"/>
                </a:defRPr>
              </a:lvl1pPr>
            </a:lstStyle>
            <a:p>
              <a:pPr defTabSz="650240" fontAlgn="base">
                <a:lnSpc>
                  <a:spcPct val="120000"/>
                </a:lnSpc>
                <a:spcBef>
                  <a:spcPct val="0"/>
                </a:spcBef>
                <a:spcAft>
                  <a:spcPct val="0"/>
                </a:spcAft>
                <a:defRPr sz="1800">
                  <a:solidFill>
                    <a:srgbClr val="000000"/>
                  </a:solidFill>
                </a:defRPr>
              </a:pPr>
              <a:r>
                <a:rPr lang="en-US" sz="995"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endParaRPr sz="99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9" name="Shape 289"/>
          <p:cNvSpPr/>
          <p:nvPr/>
        </p:nvSpPr>
        <p:spPr>
          <a:xfrm>
            <a:off x="2696845" y="1426210"/>
            <a:ext cx="433705" cy="4337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algn="ctr" defTabSz="650240" fontAlgn="base">
              <a:lnSpc>
                <a:spcPct val="120000"/>
              </a:lnSpc>
              <a:spcBef>
                <a:spcPct val="0"/>
              </a:spcBef>
              <a:spcAft>
                <a:spcPct val="0"/>
              </a:spcAft>
              <a:defRPr sz="3600">
                <a:solidFill>
                  <a:srgbClr val="FFFFFF"/>
                </a:solidFill>
              </a:defRPr>
            </a:pPr>
            <a:endParaRPr sz="8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2" name="Shape 292"/>
          <p:cNvSpPr/>
          <p:nvPr/>
        </p:nvSpPr>
        <p:spPr>
          <a:xfrm>
            <a:off x="1776095" y="1588770"/>
            <a:ext cx="631825" cy="6318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0C74B"/>
          </a:solidFill>
          <a:ln w="12700" cap="flat">
            <a:noFill/>
            <a:miter lim="400000"/>
          </a:ln>
          <a:effectLst/>
        </p:spPr>
        <p:txBody>
          <a:bodyPr wrap="square" lIns="0" tIns="0" rIns="0" bIns="0" numCol="1" anchor="ctr">
            <a:noAutofit/>
          </a:bodyPr>
          <a:lstStyle/>
          <a:p>
            <a:pPr algn="ctr" defTabSz="650240" fontAlgn="base">
              <a:lnSpc>
                <a:spcPct val="120000"/>
              </a:lnSpc>
              <a:spcBef>
                <a:spcPct val="0"/>
              </a:spcBef>
              <a:spcAft>
                <a:spcPct val="0"/>
              </a:spcAft>
              <a:defRPr sz="3600">
                <a:solidFill>
                  <a:srgbClr val="FFFFFF"/>
                </a:solidFill>
              </a:defRPr>
            </a:pPr>
            <a:endParaRPr sz="8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5" name="Shape 295"/>
          <p:cNvSpPr/>
          <p:nvPr/>
        </p:nvSpPr>
        <p:spPr>
          <a:xfrm>
            <a:off x="1468120" y="2520950"/>
            <a:ext cx="857885" cy="8578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algn="ctr" defTabSz="650240" fontAlgn="base">
              <a:lnSpc>
                <a:spcPct val="120000"/>
              </a:lnSpc>
              <a:spcBef>
                <a:spcPct val="0"/>
              </a:spcBef>
              <a:spcAft>
                <a:spcPct val="0"/>
              </a:spcAft>
              <a:defRPr sz="3600">
                <a:solidFill>
                  <a:srgbClr val="FFFFFF"/>
                </a:solidFill>
              </a:defRPr>
            </a:pPr>
            <a:endParaRPr sz="8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0" name="Group 300"/>
          <p:cNvGrpSpPr/>
          <p:nvPr/>
        </p:nvGrpSpPr>
        <p:grpSpPr>
          <a:xfrm>
            <a:off x="2622441" y="2735281"/>
            <a:ext cx="1087772" cy="1087772"/>
            <a:chOff x="0" y="0"/>
            <a:chExt cx="3426104" cy="3426104"/>
          </a:xfrm>
          <a:effectLst/>
        </p:grpSpPr>
        <p:sp>
          <p:nvSpPr>
            <p:cNvPr id="298" name="Shape 298"/>
            <p:cNvSpPr/>
            <p:nvPr/>
          </p:nvSpPr>
          <p:spPr>
            <a:xfrm>
              <a:off x="0" y="0"/>
              <a:ext cx="3426104" cy="34261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0C74B"/>
            </a:solidFill>
            <a:ln w="12700" cap="flat">
              <a:noFill/>
              <a:miter lim="400000"/>
            </a:ln>
            <a:effectLst/>
          </p:spPr>
          <p:txBody>
            <a:bodyPr wrap="square" lIns="0" tIns="0" rIns="0" bIns="0" numCol="1" anchor="ctr">
              <a:noAutofit/>
            </a:bodyPr>
            <a:lstStyle/>
            <a:p>
              <a:pPr algn="ctr" defTabSz="650240" fontAlgn="base">
                <a:lnSpc>
                  <a:spcPct val="120000"/>
                </a:lnSpc>
                <a:spcBef>
                  <a:spcPct val="0"/>
                </a:spcBef>
                <a:spcAft>
                  <a:spcPct val="0"/>
                </a:spcAft>
                <a:defRPr sz="3600">
                  <a:solidFill>
                    <a:srgbClr val="FFFFFF"/>
                  </a:solidFill>
                </a:defRPr>
              </a:pPr>
              <a:endParaRPr sz="8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9" name="Shape 299"/>
            <p:cNvSpPr/>
            <p:nvPr/>
          </p:nvSpPr>
          <p:spPr>
            <a:xfrm>
              <a:off x="772011" y="856013"/>
              <a:ext cx="1786026" cy="1858027"/>
            </a:xfrm>
            <a:prstGeom prst="rect">
              <a:avLst/>
            </a:prstGeom>
            <a:noFill/>
            <a:ln w="12700" cap="flat">
              <a:noFill/>
              <a:miter lim="400000"/>
            </a:ln>
            <a:effectLst/>
          </p:spPr>
          <p:txBody>
            <a:bodyPr wrap="square" lIns="0" tIns="0" rIns="0" bIns="0" numCol="1" anchor="t">
              <a:spAutoFit/>
            </a:bodyPr>
            <a:lstStyle>
              <a:lvl1pPr>
                <a:defRPr sz="4400">
                  <a:solidFill>
                    <a:srgbClr val="FFFFFF"/>
                  </a:solidFill>
                  <a:latin typeface="STIXGeneral-Bold"/>
                  <a:ea typeface="STIXGeneral-Bold"/>
                  <a:cs typeface="STIXGeneral-Bold"/>
                  <a:sym typeface="STIXGeneral-Bold"/>
                </a:defRPr>
              </a:lvl1pPr>
            </a:lstStyle>
            <a:p>
              <a:pPr algn="ctr" defTabSz="650240" fontAlgn="base">
                <a:lnSpc>
                  <a:spcPct val="120000"/>
                </a:lnSpc>
                <a:spcBef>
                  <a:spcPct val="0"/>
                </a:spcBef>
                <a:spcAft>
                  <a:spcPct val="0"/>
                </a:spcAft>
                <a:defRPr sz="1800">
                  <a:solidFill>
                    <a:srgbClr val="000000"/>
                  </a:solidFill>
                </a:defRPr>
              </a:pPr>
              <a:r>
                <a:rPr lang="zh-CN" altLang="en-US" sz="1600" dirty="0">
                  <a:solidFill>
                    <a:prstClr val="white"/>
                  </a:solidFill>
                  <a:latin typeface="Arial" panose="020B0604020202020204" pitchFamily="34" charset="0"/>
                  <a:ea typeface="微软雅黑" panose="020B0503020204020204" pitchFamily="34" charset="-122"/>
                  <a:sym typeface="Arial" panose="020B0604020202020204" pitchFamily="34" charset="0"/>
                </a:rPr>
                <a:t>主要内容</a:t>
              </a:r>
              <a:endParaRPr lang="zh-CN" altLang="en-US" sz="16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Group 273"/>
          <p:cNvGrpSpPr/>
          <p:nvPr/>
        </p:nvGrpSpPr>
        <p:grpSpPr>
          <a:xfrm>
            <a:off x="5472145" y="4057938"/>
            <a:ext cx="1335286" cy="433810"/>
            <a:chOff x="0" y="0"/>
            <a:chExt cx="4205687" cy="1366350"/>
          </a:xfrm>
        </p:grpSpPr>
        <p:sp>
          <p:nvSpPr>
            <p:cNvPr id="3" name="Shape 269"/>
            <p:cNvSpPr/>
            <p:nvPr/>
          </p:nvSpPr>
          <p:spPr>
            <a:xfrm>
              <a:off x="0" y="0"/>
              <a:ext cx="1366350" cy="13663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0C74B"/>
            </a:solidFill>
            <a:ln w="12700" cap="flat">
              <a:noFill/>
              <a:miter lim="400000"/>
            </a:ln>
            <a:effectLst/>
          </p:spPr>
          <p:txBody>
            <a:bodyPr wrap="square" lIns="0" tIns="0" rIns="0" bIns="0" numCol="1" anchor="ctr">
              <a:noAutofit/>
            </a:bodyPr>
            <a:lstStyle/>
            <a:p>
              <a:pPr defTabSz="650240" fontAlgn="base">
                <a:lnSpc>
                  <a:spcPct val="120000"/>
                </a:lnSpc>
                <a:spcBef>
                  <a:spcPct val="0"/>
                </a:spcBef>
                <a:spcAft>
                  <a:spcPct val="0"/>
                </a:spcAft>
                <a:defRPr sz="3600">
                  <a:solidFill>
                    <a:srgbClr val="FFFFFF"/>
                  </a:solidFill>
                </a:defRPr>
              </a:pPr>
              <a:endParaRPr sz="256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Shape 270"/>
            <p:cNvSpPr/>
            <p:nvPr/>
          </p:nvSpPr>
          <p:spPr>
            <a:xfrm>
              <a:off x="1645649" y="174011"/>
              <a:ext cx="2560038" cy="928013"/>
            </a:xfrm>
            <a:prstGeom prst="rect">
              <a:avLst/>
            </a:prstGeom>
            <a:noFill/>
            <a:ln w="12700" cap="flat">
              <a:noFill/>
              <a:miter lim="400000"/>
            </a:ln>
            <a:effectLst/>
          </p:spPr>
          <p:txBody>
            <a:bodyPr wrap="none" lIns="0" tIns="0" rIns="0" bIns="0" numCol="1" anchor="t">
              <a:spAutoFit/>
            </a:bodyPr>
            <a:lstStyle>
              <a:lvl1pPr algn="l">
                <a:defRPr sz="2800">
                  <a:solidFill>
                    <a:srgbClr val="FD6D5B"/>
                  </a:solidFill>
                  <a:latin typeface="STIXGeneral-Bold"/>
                  <a:ea typeface="STIXGeneral-Bold"/>
                  <a:cs typeface="STIXGeneral-Bold"/>
                  <a:sym typeface="STIXGeneral-Bold"/>
                </a:defRPr>
              </a:lvl1pPr>
            </a:lstStyle>
            <a:p>
              <a:pPr defTabSz="650240" fontAlgn="base">
                <a:lnSpc>
                  <a:spcPct val="120000"/>
                </a:lnSpc>
                <a:spcBef>
                  <a:spcPct val="0"/>
                </a:spcBef>
                <a:spcAft>
                  <a:spcPct val="0"/>
                </a:spcAft>
                <a:defRPr sz="1800">
                  <a:solidFill>
                    <a:srgbClr val="000000"/>
                  </a:solidFill>
                </a:defRPr>
              </a:pPr>
              <a:r>
                <a:rPr 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实施保障</a:t>
              </a:r>
              <a:endParaRPr lang="zh-CN" sz="16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Shape 272"/>
            <p:cNvSpPr/>
            <p:nvPr/>
          </p:nvSpPr>
          <p:spPr>
            <a:xfrm>
              <a:off x="409219" y="393173"/>
              <a:ext cx="444007" cy="580008"/>
            </a:xfrm>
            <a:prstGeom prst="rect">
              <a:avLst/>
            </a:prstGeom>
            <a:noFill/>
            <a:ln w="12700" cap="flat">
              <a:noFill/>
              <a:miter lim="400000"/>
            </a:ln>
            <a:effectLst/>
          </p:spPr>
          <p:txBody>
            <a:bodyPr wrap="none" lIns="0" tIns="0" rIns="0" bIns="0" numCol="1" anchor="ctr">
              <a:spAutoFit/>
            </a:bodyPr>
            <a:lstStyle>
              <a:lvl1pPr>
                <a:defRPr sz="3000">
                  <a:solidFill>
                    <a:srgbClr val="FFFFFF"/>
                  </a:solidFill>
                  <a:latin typeface="FontAwesome"/>
                  <a:ea typeface="FontAwesome"/>
                  <a:cs typeface="FontAwesome"/>
                  <a:sym typeface="FontAwesome"/>
                </a:defRPr>
              </a:lvl1pPr>
            </a:lstStyle>
            <a:p>
              <a:pPr defTabSz="650240" fontAlgn="base">
                <a:lnSpc>
                  <a:spcPct val="120000"/>
                </a:lnSpc>
                <a:spcBef>
                  <a:spcPct val="0"/>
                </a:spcBef>
                <a:spcAft>
                  <a:spcPct val="0"/>
                </a:spcAft>
                <a:defRPr sz="1800">
                  <a:solidFill>
                    <a:srgbClr val="000000"/>
                  </a:solidFill>
                </a:defRPr>
              </a:pPr>
              <a:r>
                <a:rPr lang="en-US" sz="995" dirty="0">
                  <a:solidFill>
                    <a:prstClr val="white"/>
                  </a:solidFill>
                  <a:latin typeface="Arial" panose="020B0604020202020204" pitchFamily="34" charset="0"/>
                  <a:ea typeface="微软雅黑" panose="020B0503020204020204" pitchFamily="34" charset="-122"/>
                  <a:sym typeface="Arial" panose="020B0604020202020204" pitchFamily="34" charset="0"/>
                </a:rPr>
                <a:t>05</a:t>
              </a:r>
              <a:endParaRPr sz="99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indefinite" fill="hold"/>
                                        <p:tgtEl>
                                          <p:spTgt spid="268"/>
                                        </p:tgtEl>
                                        <p:attrNameLst>
                                          <p:attrName>style.visibility</p:attrName>
                                        </p:attrNameLst>
                                      </p:cBhvr>
                                      <p:to>
                                        <p:strVal val="visible"/>
                                      </p:to>
                                    </p:set>
                                    <p:animEffect transition="in" filter="wipe(up)">
                                      <p:cBhvr>
                                        <p:cTn id="7" dur="1000"/>
                                        <p:tgtEl>
                                          <p:spTgt spid="268"/>
                                        </p:tgtEl>
                                      </p:cBhvr>
                                    </p:animEffect>
                                  </p:childTnLst>
                                </p:cTn>
                              </p:par>
                              <p:par>
                                <p:cTn id="8" presetID="2" presetClass="entr" presetSubtype="1" fill="hold" grpId="0" nodeType="withEffect">
                                  <p:stCondLst>
                                    <p:cond delay="900"/>
                                  </p:stCondLst>
                                  <p:childTnLst>
                                    <p:set>
                                      <p:cBhvr>
                                        <p:cTn id="9" dur="indefinite" fill="hold"/>
                                        <p:tgtEl>
                                          <p:spTgt spid="300"/>
                                        </p:tgtEl>
                                        <p:attrNameLst>
                                          <p:attrName>style.visibility</p:attrName>
                                        </p:attrNameLst>
                                      </p:cBhvr>
                                      <p:to>
                                        <p:strVal val="visible"/>
                                      </p:to>
                                    </p:set>
                                    <p:anim calcmode="lin" valueType="num">
                                      <p:cBhvr>
                                        <p:cTn id="10" dur="80" fill="hold"/>
                                        <p:tgtEl>
                                          <p:spTgt spid="300"/>
                                        </p:tgtEl>
                                        <p:attrNameLst>
                                          <p:attrName>ppt_x</p:attrName>
                                        </p:attrNameLst>
                                      </p:cBhvr>
                                      <p:tavLst>
                                        <p:tav tm="0">
                                          <p:val>
                                            <p:strVal val="#ppt_x"/>
                                          </p:val>
                                        </p:tav>
                                        <p:tav tm="100000">
                                          <p:val>
                                            <p:strVal val="#ppt_x"/>
                                          </p:val>
                                        </p:tav>
                                      </p:tavLst>
                                    </p:anim>
                                    <p:anim calcmode="lin" valueType="num">
                                      <p:cBhvr>
                                        <p:cTn id="11" dur="80" fill="hold"/>
                                        <p:tgtEl>
                                          <p:spTgt spid="300"/>
                                        </p:tgtEl>
                                        <p:attrNameLst>
                                          <p:attrName>ppt_y</p:attrName>
                                        </p:attrNameLst>
                                      </p:cBhvr>
                                      <p:tavLst>
                                        <p:tav tm="0">
                                          <p:val>
                                            <p:strVal val="0-#ppt_h/2"/>
                                          </p:val>
                                        </p:tav>
                                        <p:tav tm="100000">
                                          <p:val>
                                            <p:strVal val="#ppt_y"/>
                                          </p:val>
                                        </p:tav>
                                      </p:tavLst>
                                    </p:anim>
                                  </p:childTnLst>
                                </p:cTn>
                              </p:par>
                              <p:par>
                                <p:cTn id="12" presetID="2" presetClass="entr" presetSubtype="2" fill="hold" grpId="0" nodeType="withEffect">
                                  <p:stCondLst>
                                    <p:cond delay="0"/>
                                  </p:stCondLst>
                                  <p:childTnLst>
                                    <p:set>
                                      <p:cBhvr>
                                        <p:cTn id="13" dur="indefinite" fill="hold"/>
                                        <p:tgtEl>
                                          <p:spTgt spid="273"/>
                                        </p:tgtEl>
                                        <p:attrNameLst>
                                          <p:attrName>style.visibility</p:attrName>
                                        </p:attrNameLst>
                                      </p:cBhvr>
                                      <p:to>
                                        <p:strVal val="visible"/>
                                      </p:to>
                                    </p:set>
                                    <p:anim calcmode="lin" valueType="num">
                                      <p:cBhvr>
                                        <p:cTn id="14" dur="700" fill="hold"/>
                                        <p:tgtEl>
                                          <p:spTgt spid="273"/>
                                        </p:tgtEl>
                                        <p:attrNameLst>
                                          <p:attrName>ppt_x</p:attrName>
                                        </p:attrNameLst>
                                      </p:cBhvr>
                                      <p:tavLst>
                                        <p:tav tm="0">
                                          <p:val>
                                            <p:strVal val="1+#ppt_w/2"/>
                                          </p:val>
                                        </p:tav>
                                        <p:tav tm="100000">
                                          <p:val>
                                            <p:strVal val="#ppt_x"/>
                                          </p:val>
                                        </p:tav>
                                      </p:tavLst>
                                    </p:anim>
                                    <p:anim calcmode="lin" valueType="num">
                                      <p:cBhvr>
                                        <p:cTn id="15" dur="700" fill="hold"/>
                                        <p:tgtEl>
                                          <p:spTgt spid="27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400"/>
                                  </p:stCondLst>
                                  <p:childTnLst>
                                    <p:set>
                                      <p:cBhvr>
                                        <p:cTn id="17" dur="indefinite" fill="hold"/>
                                        <p:tgtEl>
                                          <p:spTgt spid="278"/>
                                        </p:tgtEl>
                                        <p:attrNameLst>
                                          <p:attrName>style.visibility</p:attrName>
                                        </p:attrNameLst>
                                      </p:cBhvr>
                                      <p:to>
                                        <p:strVal val="visible"/>
                                      </p:to>
                                    </p:set>
                                    <p:anim calcmode="lin" valueType="num">
                                      <p:cBhvr>
                                        <p:cTn id="18" dur="700" fill="hold"/>
                                        <p:tgtEl>
                                          <p:spTgt spid="278"/>
                                        </p:tgtEl>
                                        <p:attrNameLst>
                                          <p:attrName>ppt_x</p:attrName>
                                        </p:attrNameLst>
                                      </p:cBhvr>
                                      <p:tavLst>
                                        <p:tav tm="0">
                                          <p:val>
                                            <p:strVal val="1+#ppt_w/2"/>
                                          </p:val>
                                        </p:tav>
                                        <p:tav tm="100000">
                                          <p:val>
                                            <p:strVal val="#ppt_x"/>
                                          </p:val>
                                        </p:tav>
                                      </p:tavLst>
                                    </p:anim>
                                    <p:anim calcmode="lin" valueType="num">
                                      <p:cBhvr>
                                        <p:cTn id="19" dur="700" fill="hold"/>
                                        <p:tgtEl>
                                          <p:spTgt spid="27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800"/>
                                  </p:stCondLst>
                                  <p:childTnLst>
                                    <p:set>
                                      <p:cBhvr>
                                        <p:cTn id="21" dur="indefinite" fill="hold"/>
                                        <p:tgtEl>
                                          <p:spTgt spid="283"/>
                                        </p:tgtEl>
                                        <p:attrNameLst>
                                          <p:attrName>style.visibility</p:attrName>
                                        </p:attrNameLst>
                                      </p:cBhvr>
                                      <p:to>
                                        <p:strVal val="visible"/>
                                      </p:to>
                                    </p:set>
                                    <p:anim calcmode="lin" valueType="num">
                                      <p:cBhvr>
                                        <p:cTn id="22" dur="700" fill="hold"/>
                                        <p:tgtEl>
                                          <p:spTgt spid="283"/>
                                        </p:tgtEl>
                                        <p:attrNameLst>
                                          <p:attrName>ppt_x</p:attrName>
                                        </p:attrNameLst>
                                      </p:cBhvr>
                                      <p:tavLst>
                                        <p:tav tm="0">
                                          <p:val>
                                            <p:strVal val="1+#ppt_w/2"/>
                                          </p:val>
                                        </p:tav>
                                        <p:tav tm="100000">
                                          <p:val>
                                            <p:strVal val="#ppt_x"/>
                                          </p:val>
                                        </p:tav>
                                      </p:tavLst>
                                    </p:anim>
                                    <p:anim calcmode="lin" valueType="num">
                                      <p:cBhvr>
                                        <p:cTn id="23" dur="700" fill="hold"/>
                                        <p:tgtEl>
                                          <p:spTgt spid="283"/>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1200"/>
                                  </p:stCondLst>
                                  <p:childTnLst>
                                    <p:set>
                                      <p:cBhvr>
                                        <p:cTn id="25" dur="indefinite" fill="hold"/>
                                        <p:tgtEl>
                                          <p:spTgt spid="288"/>
                                        </p:tgtEl>
                                        <p:attrNameLst>
                                          <p:attrName>style.visibility</p:attrName>
                                        </p:attrNameLst>
                                      </p:cBhvr>
                                      <p:to>
                                        <p:strVal val="visible"/>
                                      </p:to>
                                    </p:set>
                                    <p:anim calcmode="lin" valueType="num">
                                      <p:cBhvr>
                                        <p:cTn id="26" dur="700" fill="hold"/>
                                        <p:tgtEl>
                                          <p:spTgt spid="288"/>
                                        </p:tgtEl>
                                        <p:attrNameLst>
                                          <p:attrName>ppt_x</p:attrName>
                                        </p:attrNameLst>
                                      </p:cBhvr>
                                      <p:tavLst>
                                        <p:tav tm="0">
                                          <p:val>
                                            <p:strVal val="1+#ppt_w/2"/>
                                          </p:val>
                                        </p:tav>
                                        <p:tav tm="100000">
                                          <p:val>
                                            <p:strVal val="#ppt_x"/>
                                          </p:val>
                                        </p:tav>
                                      </p:tavLst>
                                    </p:anim>
                                    <p:anim calcmode="lin" valueType="num">
                                      <p:cBhvr>
                                        <p:cTn id="27" dur="700" fill="hold"/>
                                        <p:tgtEl>
                                          <p:spTgt spid="28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indefinite" fill="hold"/>
                                        <p:tgtEl>
                                          <p:spTgt spid="2"/>
                                        </p:tgtEl>
                                        <p:attrNameLst>
                                          <p:attrName>style.visibility</p:attrName>
                                        </p:attrNameLst>
                                      </p:cBhvr>
                                      <p:to>
                                        <p:strVal val="visible"/>
                                      </p:to>
                                    </p:set>
                                    <p:anim calcmode="lin" valueType="num">
                                      <p:cBhvr>
                                        <p:cTn id="30" dur="700" fill="hold"/>
                                        <p:tgtEl>
                                          <p:spTgt spid="2"/>
                                        </p:tgtEl>
                                        <p:attrNameLst>
                                          <p:attrName>ppt_x</p:attrName>
                                        </p:attrNameLst>
                                      </p:cBhvr>
                                      <p:tavLst>
                                        <p:tav tm="0">
                                          <p:val>
                                            <p:strVal val="1+#ppt_w/2"/>
                                          </p:val>
                                        </p:tav>
                                        <p:tav tm="100000">
                                          <p:val>
                                            <p:strVal val="#ppt_x"/>
                                          </p:val>
                                        </p:tav>
                                      </p:tavLst>
                                    </p:anim>
                                    <p:anim calcmode="lin" valueType="num">
                                      <p:cBhvr>
                                        <p:cTn id="31" dur="7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advAuto="0"/>
      <p:bldP spid="273" grpId="0" bldLvl="0" animBg="1" advAuto="0"/>
      <p:bldP spid="278" grpId="0" bldLvl="0" animBg="1" advAuto="0"/>
      <p:bldP spid="283" grpId="0" bldLvl="0" animBg="1" advAuto="0"/>
      <p:bldP spid="288" grpId="0" bldLvl="0" animBg="1" advAuto="0"/>
      <p:bldP spid="300" grpId="0" bldLvl="0" animBg="1" advAuto="0"/>
      <p:bldP spid="2" grpId="0" bldLvl="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MH_Other_2"/>
          <p:cNvSpPr/>
          <p:nvPr/>
        </p:nvSpPr>
        <p:spPr bwMode="auto">
          <a:xfrm>
            <a:off x="1131570" y="1404620"/>
            <a:ext cx="2447925" cy="1333500"/>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pPr defTabSz="650240" fontAlgn="base">
              <a:spcBef>
                <a:spcPct val="0"/>
              </a:spcBef>
              <a:spcAft>
                <a:spcPct val="0"/>
              </a:spcAft>
            </a:pPr>
            <a:endParaRPr lang="zh-CN" altLang="en-US" sz="1280">
              <a:solidFill>
                <a:prstClr val="black"/>
              </a:solidFill>
              <a:latin typeface="Calibri" panose="020F0502020204030204" pitchFamily="34" charset="0"/>
              <a:ea typeface="宋体" panose="02010600030101010101" pitchFamily="2" charset="-122"/>
            </a:endParaRPr>
          </a:p>
        </p:txBody>
      </p:sp>
      <p:sp>
        <p:nvSpPr>
          <p:cNvPr id="28684" name="MH_Other_6"/>
          <p:cNvSpPr>
            <a:spLocks noChangeArrowheads="1"/>
          </p:cNvSpPr>
          <p:nvPr/>
        </p:nvSpPr>
        <p:spPr bwMode="auto">
          <a:xfrm>
            <a:off x="3358041" y="1135273"/>
            <a:ext cx="501226" cy="501226"/>
          </a:xfrm>
          <a:prstGeom prst="ellipse">
            <a:avLst/>
          </a:prstGeom>
          <a:solidFill>
            <a:srgbClr val="015835"/>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50240" fontAlgn="base" latinLnBrk="1">
              <a:spcBef>
                <a:spcPct val="0"/>
              </a:spcBef>
              <a:spcAft>
                <a:spcPct val="0"/>
              </a:spcAft>
            </a:pPr>
            <a:r>
              <a:rPr lang="en-US" altLang="zh-CN" dirty="0">
                <a:solidFill>
                  <a:srgbClr val="FFFFFF"/>
                </a:solidFill>
                <a:latin typeface="Calibri" panose="020F0502020204030204" pitchFamily="34" charset="0"/>
                <a:ea typeface="Gungsuh" panose="02030600000101010101" pitchFamily="18" charset="-127"/>
              </a:rPr>
              <a:t>01</a:t>
            </a:r>
            <a:endParaRPr lang="zh-CN" altLang="en-US" dirty="0">
              <a:solidFill>
                <a:srgbClr val="FFFFFF"/>
              </a:solidFill>
              <a:latin typeface="Calibri" panose="020F0502020204030204" pitchFamily="34" charset="0"/>
              <a:ea typeface="Gungsuh" panose="02030600000101010101" pitchFamily="18" charset="-127"/>
            </a:endParaRPr>
          </a:p>
        </p:txBody>
      </p:sp>
      <p:sp>
        <p:nvSpPr>
          <p:cNvPr id="28689" name="MH_Title_1"/>
          <p:cNvSpPr>
            <a:spLocks noChangeArrowheads="1"/>
          </p:cNvSpPr>
          <p:nvPr/>
        </p:nvSpPr>
        <p:spPr bwMode="auto">
          <a:xfrm>
            <a:off x="-17558" y="1854871"/>
            <a:ext cx="1177826" cy="1702199"/>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015835"/>
          </a:solidFill>
          <a:ln w="28575">
            <a:noFill/>
          </a:ln>
        </p:spPr>
        <p:txBody>
          <a:bodyPr lIns="0" tIns="0" rIns="80958"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50240" fontAlgn="base" latinLnBrk="1">
              <a:spcBef>
                <a:spcPct val="0"/>
              </a:spcBef>
              <a:spcAft>
                <a:spcPct val="0"/>
              </a:spcAft>
            </a:pPr>
            <a:r>
              <a:rPr lang="zh-CN" altLang="en-US" sz="1705" dirty="0">
                <a:solidFill>
                  <a:srgbClr val="FFFFFF"/>
                </a:solidFill>
                <a:ea typeface="微软雅黑" panose="020B0503020204020204" pitchFamily="34" charset="-122"/>
                <a:cs typeface="Arial" panose="020B0604020202020204" pitchFamily="34" charset="0"/>
              </a:rPr>
              <a:t>主要内容</a:t>
            </a:r>
            <a:endParaRPr lang="zh-CN" altLang="en-US" sz="1705" dirty="0">
              <a:solidFill>
                <a:srgbClr val="FFFFFF"/>
              </a:solidFill>
              <a:ea typeface="微软雅黑" panose="020B0503020204020204" pitchFamily="34" charset="-122"/>
              <a:cs typeface="Arial" panose="020B0604020202020204" pitchFamily="34" charset="0"/>
            </a:endParaRPr>
          </a:p>
        </p:txBody>
      </p:sp>
      <p:sp>
        <p:nvSpPr>
          <p:cNvPr id="21" name="TextBox 23"/>
          <p:cNvSpPr txBox="1"/>
          <p:nvPr/>
        </p:nvSpPr>
        <p:spPr>
          <a:xfrm>
            <a:off x="3942080" y="1568450"/>
            <a:ext cx="4982210" cy="1373505"/>
          </a:xfrm>
          <a:prstGeom prst="rect">
            <a:avLst/>
          </a:prstGeom>
          <a:noFill/>
        </p:spPr>
        <p:txBody>
          <a:bodyPr wrap="square" rtlCol="0">
            <a:spAutoFit/>
          </a:bodyPr>
          <a:lstStyle/>
          <a:p>
            <a:pPr algn="just" defTabSz="650240" fontAlgn="base">
              <a:lnSpc>
                <a:spcPts val="2000"/>
              </a:lnSpc>
              <a:spcBef>
                <a:spcPct val="0"/>
              </a:spcBef>
              <a:spcAft>
                <a:spcPct val="0"/>
              </a:spcAft>
            </a:pPr>
            <a:r>
              <a:rPr lang="en-US" altLang="zh-CN" sz="1100">
                <a:latin typeface="Times New Roman" panose="02020603050405020304" charset="0"/>
                <a:ea typeface="方正仿宋_GBK" panose="03000509000000000000" charset="-122"/>
                <a:sym typeface="+mn-ea"/>
              </a:rPr>
              <a:t>             </a:t>
            </a:r>
            <a:r>
              <a:rPr lang="zh-CN" altLang="en-US">
                <a:latin typeface="Times New Roman" panose="02020603050405020304" charset="0"/>
                <a:ea typeface="方正仿宋_GBK" panose="03000509000000000000" charset="-122"/>
                <a:sym typeface="+mn-ea"/>
              </a:rPr>
              <a:t>明确通过综合采取“渗、滞、蓄、净、用、排”等措施，到2024年底，全县城市建成区14%以上的面积达到海绵城市建设要求、建设项目年径流总量控制率均不低于海绵城市专项规划要求值等目标。</a:t>
            </a:r>
            <a:endParaRPr lang="en-GB" altLang="zh-CN" dirty="0">
              <a:solidFill>
                <a:prstClr val="black">
                  <a:lumMod val="65000"/>
                  <a:lumOff val="35000"/>
                </a:prstClr>
              </a:solidFill>
              <a:latin typeface="Arial" panose="020B0604020202020204" pitchFamily="34" charset="0"/>
              <a:ea typeface="微软雅黑" panose="020B0503020204020204" pitchFamily="34" charset="-122"/>
              <a:cs typeface="+mn-ea"/>
              <a:sym typeface="+mn-lt"/>
            </a:endParaRPr>
          </a:p>
        </p:txBody>
      </p:sp>
      <p:sp>
        <p:nvSpPr>
          <p:cNvPr id="22" name="TextBox 24"/>
          <p:cNvSpPr txBox="1"/>
          <p:nvPr/>
        </p:nvSpPr>
        <p:spPr>
          <a:xfrm>
            <a:off x="4032977" y="1156615"/>
            <a:ext cx="995680" cy="337185"/>
          </a:xfrm>
          <a:prstGeom prst="rect">
            <a:avLst/>
          </a:prstGeom>
          <a:noFill/>
        </p:spPr>
        <p:txBody>
          <a:bodyPr wrap="none" rtlCol="0">
            <a:spAutoFit/>
          </a:bodyPr>
          <a:lstStyle/>
          <a:p>
            <a:pPr defTabSz="650240" fontAlgn="base">
              <a:spcBef>
                <a:spcPct val="0"/>
              </a:spcBef>
              <a:spcAft>
                <a:spcPct val="0"/>
              </a:spcAft>
            </a:pPr>
            <a:r>
              <a:rPr lang="zh-CN" altLang="en-US" sz="1600" b="1" dirty="0">
                <a:solidFill>
                  <a:prstClr val="black">
                    <a:lumMod val="65000"/>
                    <a:lumOff val="35000"/>
                  </a:prstClr>
                </a:solidFill>
                <a:latin typeface="Calibri" panose="020F0502020204030204" pitchFamily="34" charset="0"/>
                <a:ea typeface="微软雅黑" panose="020B0503020204020204" pitchFamily="34" charset="-122"/>
              </a:rPr>
              <a:t>工作目标</a:t>
            </a:r>
            <a:endParaRPr lang="zh-CN" altLang="en-US" sz="1600" b="1" dirty="0">
              <a:solidFill>
                <a:prstClr val="black">
                  <a:lumMod val="65000"/>
                  <a:lumOff val="35000"/>
                </a:prstClr>
              </a:solidFill>
              <a:latin typeface="Calibri" panose="020F050202020403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8684"/>
                                        </p:tgtEl>
                                        <p:attrNameLst>
                                          <p:attrName>style.visibility</p:attrName>
                                        </p:attrNameLst>
                                      </p:cBhvr>
                                      <p:to>
                                        <p:strVal val="visible"/>
                                      </p:to>
                                    </p:set>
                                    <p:animEffect transition="in" filter="wipe(left)">
                                      <p:cBhvr>
                                        <p:cTn id="12" dur="500"/>
                                        <p:tgtEl>
                                          <p:spTgt spid="28684"/>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ppt_y</p:attrName>
                                        </p:attrNameLst>
                                      </p:cBhvr>
                                      <p:tavLst>
                                        <p:tav tm="0">
                                          <p:val>
                                            <p:strVal val="#ppt_y-#ppt_h*1.125000"/>
                                          </p:val>
                                        </p:tav>
                                        <p:tav tm="100000">
                                          <p:val>
                                            <p:strVal val="#ppt_y"/>
                                          </p:val>
                                        </p:tav>
                                      </p:tavLst>
                                    </p:anim>
                                    <p:animEffect transition="in" filter="wipe(down)">
                                      <p:cBhvr>
                                        <p:cTn id="16" dur="500"/>
                                        <p:tgtEl>
                                          <p:spTgt spid="22"/>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p:tgtEl>
                                          <p:spTgt spid="21"/>
                                        </p:tgtEl>
                                        <p:attrNameLst>
                                          <p:attrName>ppt_y</p:attrName>
                                        </p:attrNameLst>
                                      </p:cBhvr>
                                      <p:tavLst>
                                        <p:tav tm="0">
                                          <p:val>
                                            <p:strVal val="#ppt_y+#ppt_h*1.125000"/>
                                          </p:val>
                                        </p:tav>
                                        <p:tav tm="100000">
                                          <p:val>
                                            <p:strVal val="#ppt_y"/>
                                          </p:val>
                                        </p:tav>
                                      </p:tavLst>
                                    </p:anim>
                                    <p:animEffect transition="in" filter="wipe(up)">
                                      <p:cBhvr>
                                        <p:cTn id="21" dur="500"/>
                                        <p:tgtEl>
                                          <p:spTgt spid="21"/>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28675"/>
                                        </p:tgtEl>
                                        <p:attrNameLst>
                                          <p:attrName>style.visibility</p:attrName>
                                        </p:attrNameLst>
                                      </p:cBhvr>
                                      <p:to>
                                        <p:strVal val="visible"/>
                                      </p:to>
                                    </p:set>
                                    <p:anim calcmode="lin" valueType="num">
                                      <p:cBhvr additive="base">
                                        <p:cTn id="24" dur="500" fill="hold"/>
                                        <p:tgtEl>
                                          <p:spTgt spid="28675"/>
                                        </p:tgtEl>
                                        <p:attrNameLst>
                                          <p:attrName>ppt_x</p:attrName>
                                        </p:attrNameLst>
                                      </p:cBhvr>
                                      <p:tavLst>
                                        <p:tav tm="0">
                                          <p:val>
                                            <p:strVal val="#ppt_x"/>
                                          </p:val>
                                        </p:tav>
                                        <p:tav tm="100000">
                                          <p:val>
                                            <p:strVal val="#ppt_x"/>
                                          </p:val>
                                        </p:tav>
                                      </p:tavLst>
                                    </p:anim>
                                    <p:anim calcmode="lin" valueType="num">
                                      <p:cBhvr additive="base">
                                        <p:cTn id="25"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animBg="1"/>
      <p:bldP spid="28689" grpId="0" animBg="1"/>
      <p:bldP spid="21" grpId="0"/>
      <p:bldP spid="22" grpId="0"/>
      <p:bldP spid="28675" grpId="0" animBg="1"/>
      <p:bldP spid="28675" grpId="1" animBg="1"/>
    </p:bldLst>
  </p:timing>
</p:sld>
</file>

<file path=ppt/tags/tag1.xml><?xml version="1.0" encoding="utf-8"?>
<p:tagLst xmlns:p="http://schemas.openxmlformats.org/presentationml/2006/main">
  <p:tag name="KSO_WM_UNIT_PLACING_PICTURE_USER_VIEWPORT" val="{&quot;height&quot;:6050,&quot;width&quot;:13920}"/>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sz="2000" dirty="0" smtClean="0">
            <a:solidFill>
              <a:srgbClr val="01583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1374</Words>
  <Application>WPS 演示</Application>
  <PresentationFormat>全屏显示(16:9)</PresentationFormat>
  <Paragraphs>127</Paragraphs>
  <Slides>17</Slides>
  <Notes>28</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17</vt:i4>
      </vt:variant>
    </vt:vector>
  </HeadingPairs>
  <TitlesOfParts>
    <vt:vector size="36" baseType="lpstr">
      <vt:lpstr>Arial</vt:lpstr>
      <vt:lpstr>宋体</vt:lpstr>
      <vt:lpstr>Wingdings</vt:lpstr>
      <vt:lpstr>Calibri</vt:lpstr>
      <vt:lpstr>微软雅黑</vt:lpstr>
      <vt:lpstr>方正大标宋_GBK</vt:lpstr>
      <vt:lpstr>Impact</vt:lpstr>
      <vt:lpstr>Arial</vt:lpstr>
      <vt:lpstr>Times New Roman</vt:lpstr>
      <vt:lpstr>方正仿宋_GBK</vt:lpstr>
      <vt:lpstr>Lato Regular</vt:lpstr>
      <vt:lpstr>AMGDT</vt:lpstr>
      <vt:lpstr>STIXGeneral-Bold</vt:lpstr>
      <vt:lpstr>FontAwesome</vt:lpstr>
      <vt:lpstr>Gungsuh</vt:lpstr>
      <vt:lpstr>黑体</vt:lpstr>
      <vt:lpstr>Arial Unicode MS</vt:lpstr>
      <vt:lpstr>等线</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二宝</dc:creator>
  <cp:lastModifiedBy>田力</cp:lastModifiedBy>
  <cp:revision>9</cp:revision>
  <dcterms:created xsi:type="dcterms:W3CDTF">2017-09-03T09:41:00Z</dcterms:created>
  <dcterms:modified xsi:type="dcterms:W3CDTF">2022-06-15T05:43:08Z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AB174047FF5E44D7A18D46890510786D</vt:lpwstr>
  </property>
  <property fmtid="{D5CDD505-2E9C-101B-9397-08002B2CF9AE}" pid="3" name="KSOProductBuildVer">
    <vt:lpwstr>2052-11.1.0.11411</vt:lpwstr>
  </property>
</Properties>
</file>